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88" r:id="rId2"/>
    <p:sldId id="389" r:id="rId3"/>
    <p:sldId id="387" r:id="rId4"/>
    <p:sldId id="391" r:id="rId5"/>
    <p:sldId id="392" r:id="rId6"/>
    <p:sldId id="393" r:id="rId7"/>
    <p:sldId id="394" r:id="rId8"/>
    <p:sldId id="395" r:id="rId9"/>
    <p:sldId id="452" r:id="rId10"/>
    <p:sldId id="453" r:id="rId11"/>
    <p:sldId id="397" r:id="rId12"/>
    <p:sldId id="454" r:id="rId13"/>
    <p:sldId id="455" r:id="rId14"/>
    <p:sldId id="399" r:id="rId15"/>
    <p:sldId id="374" r:id="rId16"/>
    <p:sldId id="457" r:id="rId17"/>
    <p:sldId id="382" r:id="rId18"/>
    <p:sldId id="456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383" r:id="rId32"/>
    <p:sldId id="417" r:id="rId33"/>
    <p:sldId id="418" r:id="rId34"/>
    <p:sldId id="419" r:id="rId35"/>
    <p:sldId id="420" r:id="rId36"/>
    <p:sldId id="470" r:id="rId37"/>
    <p:sldId id="471" r:id="rId38"/>
    <p:sldId id="472" r:id="rId39"/>
    <p:sldId id="473" r:id="rId40"/>
    <p:sldId id="384" r:id="rId41"/>
    <p:sldId id="425" r:id="rId42"/>
    <p:sldId id="426" r:id="rId43"/>
    <p:sldId id="427" r:id="rId44"/>
    <p:sldId id="428" r:id="rId45"/>
    <p:sldId id="429" r:id="rId46"/>
    <p:sldId id="430" r:id="rId47"/>
    <p:sldId id="431" r:id="rId48"/>
    <p:sldId id="385" r:id="rId49"/>
    <p:sldId id="432" r:id="rId50"/>
    <p:sldId id="438" r:id="rId51"/>
    <p:sldId id="433" r:id="rId52"/>
    <p:sldId id="434" r:id="rId53"/>
    <p:sldId id="435" r:id="rId54"/>
    <p:sldId id="436" r:id="rId55"/>
    <p:sldId id="437" r:id="rId56"/>
    <p:sldId id="386" r:id="rId57"/>
    <p:sldId id="439" r:id="rId58"/>
    <p:sldId id="440" r:id="rId59"/>
    <p:sldId id="441" r:id="rId60"/>
    <p:sldId id="442" r:id="rId61"/>
    <p:sldId id="443" r:id="rId62"/>
    <p:sldId id="444" r:id="rId63"/>
    <p:sldId id="445" r:id="rId64"/>
    <p:sldId id="446" r:id="rId65"/>
    <p:sldId id="447" r:id="rId66"/>
    <p:sldId id="448" r:id="rId67"/>
    <p:sldId id="449" r:id="rId68"/>
    <p:sldId id="450" r:id="rId69"/>
    <p:sldId id="451" r:id="rId7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889100-BC8B-4110-B1FD-50C17E40BAE2}">
          <p14:sldIdLst>
            <p14:sldId id="388"/>
          </p14:sldIdLst>
        </p14:section>
        <p14:section name="Summary Section" id="{8F11C013-4BF8-4159-80C3-7947247B881F}">
          <p14:sldIdLst>
            <p14:sldId id="389"/>
          </p14:sldIdLst>
        </p14:section>
        <p14:section name="formulálási kémia, formulációk" id="{29BE0935-FE22-4298-A8FC-5628DB1A303D}">
          <p14:sldIdLst>
            <p14:sldId id="387"/>
            <p14:sldId id="391"/>
            <p14:sldId id="392"/>
            <p14:sldId id="393"/>
            <p14:sldId id="394"/>
            <p14:sldId id="395"/>
            <p14:sldId id="452"/>
            <p14:sldId id="453"/>
            <p14:sldId id="397"/>
            <p14:sldId id="454"/>
            <p14:sldId id="455"/>
            <p14:sldId id="399"/>
          </p14:sldIdLst>
        </p14:section>
        <p14:section name="Section 2" id="{C917D1A8-35F5-431A-96F8-58EC0E4E14A6}">
          <p14:sldIdLst>
            <p14:sldId id="374"/>
            <p14:sldId id="457"/>
            <p14:sldId id="382"/>
            <p14:sldId id="456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</p14:sldIdLst>
        </p14:section>
        <p14:section name="Section 3" id="{6F232BC7-3605-4C39-9B26-0CBE61880BCC}">
          <p14:sldIdLst>
            <p14:sldId id="383"/>
            <p14:sldId id="417"/>
            <p14:sldId id="418"/>
            <p14:sldId id="419"/>
            <p14:sldId id="420"/>
            <p14:sldId id="470"/>
            <p14:sldId id="471"/>
            <p14:sldId id="472"/>
            <p14:sldId id="473"/>
          </p14:sldIdLst>
        </p14:section>
        <p14:section name="Section 4" id="{EB976307-DF88-4555-9096-0D9397091ACB}">
          <p14:sldIdLst>
            <p14:sldId id="384"/>
            <p14:sldId id="425"/>
            <p14:sldId id="426"/>
            <p14:sldId id="427"/>
            <p14:sldId id="428"/>
            <p14:sldId id="429"/>
            <p14:sldId id="430"/>
            <p14:sldId id="431"/>
          </p14:sldIdLst>
        </p14:section>
        <p14:section name="Section 5" id="{F235FCA1-4A8D-4531-8314-9AA0AA52D3BF}">
          <p14:sldIdLst>
            <p14:sldId id="385"/>
            <p14:sldId id="432"/>
            <p14:sldId id="438"/>
            <p14:sldId id="433"/>
            <p14:sldId id="434"/>
            <p14:sldId id="435"/>
            <p14:sldId id="436"/>
            <p14:sldId id="437"/>
          </p14:sldIdLst>
        </p14:section>
        <p14:section name="polymeric surfactants" id="{A28E6F1C-5561-441C-818D-C834EF2E5F3A}">
          <p14:sldIdLst>
            <p14:sldId id="386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0" autoAdjust="0"/>
  </p:normalViewPr>
  <p:slideViewPr>
    <p:cSldViewPr snapToGrid="0">
      <p:cViewPr varScale="1">
        <p:scale>
          <a:sx n="76" d="100"/>
          <a:sy n="76" d="100"/>
        </p:scale>
        <p:origin x="72" y="1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EF1DA-252B-4446-9C8A-BB4FAD7D1D4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784935-061D-413C-9C35-8DC7EB5AB0E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formálás célja: </a:t>
          </a:r>
          <a:r>
            <a:rPr lang="en-GB" sz="1600"/>
            <a:t> </a:t>
          </a:r>
          <a:br>
            <a:rPr lang="en-GB" sz="1600"/>
          </a:br>
          <a:r>
            <a:rPr lang="hu-HU" sz="1600"/>
            <a:t>a szükséges hatóanyag mennyiséget egyenletesen eloszlatva célba jutassuk valamilyen alkalmazási módszerrel</a:t>
          </a:r>
        </a:p>
      </dgm:t>
    </dgm:pt>
    <dgm:pt modelId="{B087246A-7795-4C9B-939E-C70F0D9F2BB7}" type="parTrans" cxnId="{2AE34870-FCE1-4ED0-9D3F-A2732C17E565}">
      <dgm:prSet/>
      <dgm:spPr/>
      <dgm:t>
        <a:bodyPr/>
        <a:lstStyle/>
        <a:p>
          <a:endParaRPr lang="hu-HU"/>
        </a:p>
      </dgm:t>
    </dgm:pt>
    <dgm:pt modelId="{1AF04CC4-E656-498B-B522-A813A089EA18}" type="sibTrans" cxnId="{2AE34870-FCE1-4ED0-9D3F-A2732C17E565}">
      <dgm:prSet/>
      <dgm:spPr/>
      <dgm:t>
        <a:bodyPr/>
        <a:lstStyle/>
        <a:p>
          <a:endParaRPr lang="hu-HU"/>
        </a:p>
      </dgm:t>
    </dgm:pt>
    <dgm:pt modelId="{54B999B8-8365-494D-8F65-1C2BBB727C4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célterület:</a:t>
          </a:r>
          <a:br>
            <a:rPr lang="en-GB" sz="1600"/>
          </a:br>
          <a:r>
            <a:rPr lang="hu-HU" sz="1600"/>
            <a:t>talaj, levél, mag</a:t>
          </a:r>
          <a:r>
            <a:rPr lang="en-GB" sz="1600"/>
            <a:t> </a:t>
          </a:r>
          <a:r>
            <a:rPr lang="hu-HU" sz="1600"/>
            <a:t>(postharvest: gyümölcs)</a:t>
          </a:r>
        </a:p>
      </dgm:t>
    </dgm:pt>
    <dgm:pt modelId="{7E6F692C-AFB0-44EC-B83D-200220AF012A}" type="parTrans" cxnId="{33A99BDD-B798-45F2-AB38-C93ECBF9F01B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26B7F5BB-8A17-4B71-B140-9A39F6584A36}" type="sibTrans" cxnId="{33A99BDD-B798-45F2-AB38-C93ECBF9F01B}">
      <dgm:prSet/>
      <dgm:spPr/>
      <dgm:t>
        <a:bodyPr/>
        <a:lstStyle/>
        <a:p>
          <a:endParaRPr lang="hu-HU"/>
        </a:p>
      </dgm:t>
    </dgm:pt>
    <dgm:pt modelId="{EDF060AC-D0C2-4A16-8F41-CE9CA4E87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alkalmazási módszer: folyadék, por vagy granulátum kijuttatása</a:t>
          </a:r>
        </a:p>
      </dgm:t>
    </dgm:pt>
    <dgm:pt modelId="{8E13D9A1-E0A8-4DAF-B9FE-5F94F0894136}" type="parTrans" cxnId="{4162D30D-CDFB-4422-AFA1-E46CF4C4999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56C52CA5-5809-466A-A2A7-1CEF4F019792}" type="sibTrans" cxnId="{4162D30D-CDFB-4422-AFA1-E46CF4C49997}">
      <dgm:prSet/>
      <dgm:spPr/>
      <dgm:t>
        <a:bodyPr/>
        <a:lstStyle/>
        <a:p>
          <a:endParaRPr lang="hu-HU"/>
        </a:p>
      </dgm:t>
    </dgm:pt>
    <dgm:pt modelId="{C131E140-1F7D-4CC8-A571-162845A8746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hatóanyag tulajdonságai</a:t>
          </a:r>
        </a:p>
      </dgm:t>
    </dgm:pt>
    <dgm:pt modelId="{C58DB90F-B6C8-4466-B77E-BA5EEC0E3DD3}" type="parTrans" cxnId="{92C091EC-DFE7-4060-B1E4-43716867B358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EA5891B5-2BD6-48BE-93EF-FDF4B46071D0}" type="sibTrans" cxnId="{92C091EC-DFE7-4060-B1E4-43716867B358}">
      <dgm:prSet/>
      <dgm:spPr/>
      <dgm:t>
        <a:bodyPr/>
        <a:lstStyle/>
        <a:p>
          <a:endParaRPr lang="hu-HU"/>
        </a:p>
      </dgm:t>
    </dgm:pt>
    <dgm:pt modelId="{1C990A6F-6AEB-424E-9805-094B0B4A1C8C}" type="pres">
      <dgm:prSet presAssocID="{033EF1DA-252B-4446-9C8A-BB4FAD7D1D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3D14F0-A44F-4A1E-9E19-7095FF8DC030}" type="pres">
      <dgm:prSet presAssocID="{63784935-061D-413C-9C35-8DC7EB5AB0E8}" presName="hierRoot1" presStyleCnt="0">
        <dgm:presLayoutVars>
          <dgm:hierBranch val="init"/>
        </dgm:presLayoutVars>
      </dgm:prSet>
      <dgm:spPr/>
    </dgm:pt>
    <dgm:pt modelId="{9DE27987-8EB5-47A2-8166-B267FDBEA077}" type="pres">
      <dgm:prSet presAssocID="{63784935-061D-413C-9C35-8DC7EB5AB0E8}" presName="rootComposite1" presStyleCnt="0"/>
      <dgm:spPr/>
    </dgm:pt>
    <dgm:pt modelId="{4C24A3F6-1C3C-4DE5-BC1A-E40B5D6EB423}" type="pres">
      <dgm:prSet presAssocID="{63784935-061D-413C-9C35-8DC7EB5AB0E8}" presName="rootText1" presStyleLbl="node0" presStyleIdx="0" presStyleCnt="1" custScaleX="162119" custScaleY="151163">
        <dgm:presLayoutVars>
          <dgm:chPref val="3"/>
        </dgm:presLayoutVars>
      </dgm:prSet>
      <dgm:spPr/>
    </dgm:pt>
    <dgm:pt modelId="{D8152C7D-76C1-4A5D-9672-4D1D99062F2A}" type="pres">
      <dgm:prSet presAssocID="{63784935-061D-413C-9C35-8DC7EB5AB0E8}" presName="rootConnector1" presStyleLbl="node1" presStyleIdx="0" presStyleCnt="0"/>
      <dgm:spPr/>
    </dgm:pt>
    <dgm:pt modelId="{82471A8D-952D-4F4B-8746-FF55C158795B}" type="pres">
      <dgm:prSet presAssocID="{63784935-061D-413C-9C35-8DC7EB5AB0E8}" presName="hierChild2" presStyleCnt="0"/>
      <dgm:spPr/>
    </dgm:pt>
    <dgm:pt modelId="{952742AB-8E4F-4ABE-B63D-957E9CE5B3A0}" type="pres">
      <dgm:prSet presAssocID="{7E6F692C-AFB0-44EC-B83D-200220AF012A}" presName="Name37" presStyleLbl="parChTrans1D2" presStyleIdx="0" presStyleCnt="3"/>
      <dgm:spPr/>
    </dgm:pt>
    <dgm:pt modelId="{C9989421-EAB1-4D3E-A423-C48449B5054A}" type="pres">
      <dgm:prSet presAssocID="{54B999B8-8365-494D-8F65-1C2BBB727C40}" presName="hierRoot2" presStyleCnt="0">
        <dgm:presLayoutVars>
          <dgm:hierBranch val="init"/>
        </dgm:presLayoutVars>
      </dgm:prSet>
      <dgm:spPr/>
    </dgm:pt>
    <dgm:pt modelId="{FC0BBC8C-177A-45B3-809D-B25C733C3392}" type="pres">
      <dgm:prSet presAssocID="{54B999B8-8365-494D-8F65-1C2BBB727C40}" presName="rootComposite" presStyleCnt="0"/>
      <dgm:spPr/>
    </dgm:pt>
    <dgm:pt modelId="{03CF16CE-7555-4B78-B5B8-139BA54A3765}" type="pres">
      <dgm:prSet presAssocID="{54B999B8-8365-494D-8F65-1C2BBB727C40}" presName="rootText" presStyleLbl="node2" presStyleIdx="0" presStyleCnt="3">
        <dgm:presLayoutVars>
          <dgm:chPref val="3"/>
        </dgm:presLayoutVars>
      </dgm:prSet>
      <dgm:spPr/>
    </dgm:pt>
    <dgm:pt modelId="{DA036276-2A2F-405C-85A1-0371B1A42219}" type="pres">
      <dgm:prSet presAssocID="{54B999B8-8365-494D-8F65-1C2BBB727C40}" presName="rootConnector" presStyleLbl="node2" presStyleIdx="0" presStyleCnt="3"/>
      <dgm:spPr/>
    </dgm:pt>
    <dgm:pt modelId="{D8BF14AB-1D30-490D-AE8E-0B9517EC9C6E}" type="pres">
      <dgm:prSet presAssocID="{54B999B8-8365-494D-8F65-1C2BBB727C40}" presName="hierChild4" presStyleCnt="0"/>
      <dgm:spPr/>
    </dgm:pt>
    <dgm:pt modelId="{9A167E25-7FF1-4AC8-9CC9-CBF62F84BA14}" type="pres">
      <dgm:prSet presAssocID="{54B999B8-8365-494D-8F65-1C2BBB727C40}" presName="hierChild5" presStyleCnt="0"/>
      <dgm:spPr/>
    </dgm:pt>
    <dgm:pt modelId="{AA70F8C8-1C9B-47FD-861A-F451D2D74011}" type="pres">
      <dgm:prSet presAssocID="{8E13D9A1-E0A8-4DAF-B9FE-5F94F0894136}" presName="Name37" presStyleLbl="parChTrans1D2" presStyleIdx="1" presStyleCnt="3"/>
      <dgm:spPr/>
    </dgm:pt>
    <dgm:pt modelId="{E6A3954F-C7B7-47EC-97A9-5D5DC129C21B}" type="pres">
      <dgm:prSet presAssocID="{EDF060AC-D0C2-4A16-8F41-CE9CA4E87D61}" presName="hierRoot2" presStyleCnt="0">
        <dgm:presLayoutVars>
          <dgm:hierBranch val="init"/>
        </dgm:presLayoutVars>
      </dgm:prSet>
      <dgm:spPr/>
    </dgm:pt>
    <dgm:pt modelId="{5F1B7500-8738-444B-9229-3B68B8626357}" type="pres">
      <dgm:prSet presAssocID="{EDF060AC-D0C2-4A16-8F41-CE9CA4E87D61}" presName="rootComposite" presStyleCnt="0"/>
      <dgm:spPr/>
    </dgm:pt>
    <dgm:pt modelId="{644E640F-2166-4325-AC18-EC22D3E11329}" type="pres">
      <dgm:prSet presAssocID="{EDF060AC-D0C2-4A16-8F41-CE9CA4E87D61}" presName="rootText" presStyleLbl="node2" presStyleIdx="1" presStyleCnt="3">
        <dgm:presLayoutVars>
          <dgm:chPref val="3"/>
        </dgm:presLayoutVars>
      </dgm:prSet>
      <dgm:spPr/>
    </dgm:pt>
    <dgm:pt modelId="{72702641-C60A-46F7-A908-D961B3B8E284}" type="pres">
      <dgm:prSet presAssocID="{EDF060AC-D0C2-4A16-8F41-CE9CA4E87D61}" presName="rootConnector" presStyleLbl="node2" presStyleIdx="1" presStyleCnt="3"/>
      <dgm:spPr/>
    </dgm:pt>
    <dgm:pt modelId="{0A1B2771-94D9-443A-9B06-D29402F7B75F}" type="pres">
      <dgm:prSet presAssocID="{EDF060AC-D0C2-4A16-8F41-CE9CA4E87D61}" presName="hierChild4" presStyleCnt="0"/>
      <dgm:spPr/>
    </dgm:pt>
    <dgm:pt modelId="{B3CD661C-2731-4166-9FC4-96A7B95792F2}" type="pres">
      <dgm:prSet presAssocID="{EDF060AC-D0C2-4A16-8F41-CE9CA4E87D61}" presName="hierChild5" presStyleCnt="0"/>
      <dgm:spPr/>
    </dgm:pt>
    <dgm:pt modelId="{5B348308-4FC1-48D0-ACCE-0047000B3FFF}" type="pres">
      <dgm:prSet presAssocID="{C58DB90F-B6C8-4466-B77E-BA5EEC0E3DD3}" presName="Name37" presStyleLbl="parChTrans1D2" presStyleIdx="2" presStyleCnt="3"/>
      <dgm:spPr/>
    </dgm:pt>
    <dgm:pt modelId="{51BED40B-DD5F-4E9E-BE16-9C1AE7BDE403}" type="pres">
      <dgm:prSet presAssocID="{C131E140-1F7D-4CC8-A571-162845A87469}" presName="hierRoot2" presStyleCnt="0">
        <dgm:presLayoutVars>
          <dgm:hierBranch val="init"/>
        </dgm:presLayoutVars>
      </dgm:prSet>
      <dgm:spPr/>
    </dgm:pt>
    <dgm:pt modelId="{040730E6-9D92-4D48-B7CB-6F320C6368B6}" type="pres">
      <dgm:prSet presAssocID="{C131E140-1F7D-4CC8-A571-162845A87469}" presName="rootComposite" presStyleCnt="0"/>
      <dgm:spPr/>
    </dgm:pt>
    <dgm:pt modelId="{F8FA7678-6ECF-42DA-BFF6-8D2FF3ADCA20}" type="pres">
      <dgm:prSet presAssocID="{C131E140-1F7D-4CC8-A571-162845A87469}" presName="rootText" presStyleLbl="node2" presStyleIdx="2" presStyleCnt="3">
        <dgm:presLayoutVars>
          <dgm:chPref val="3"/>
        </dgm:presLayoutVars>
      </dgm:prSet>
      <dgm:spPr/>
    </dgm:pt>
    <dgm:pt modelId="{F9DC64D0-06C4-4A20-AE1F-64046550600E}" type="pres">
      <dgm:prSet presAssocID="{C131E140-1F7D-4CC8-A571-162845A87469}" presName="rootConnector" presStyleLbl="node2" presStyleIdx="2" presStyleCnt="3"/>
      <dgm:spPr/>
    </dgm:pt>
    <dgm:pt modelId="{016C7983-05D8-4AC9-A41F-27BA8A61CE33}" type="pres">
      <dgm:prSet presAssocID="{C131E140-1F7D-4CC8-A571-162845A87469}" presName="hierChild4" presStyleCnt="0"/>
      <dgm:spPr/>
    </dgm:pt>
    <dgm:pt modelId="{10BE86CA-DAB9-4026-8E2B-B6B79CE537C0}" type="pres">
      <dgm:prSet presAssocID="{C131E140-1F7D-4CC8-A571-162845A87469}" presName="hierChild5" presStyleCnt="0"/>
      <dgm:spPr/>
    </dgm:pt>
    <dgm:pt modelId="{4EA69BF6-A18E-4428-8F29-5FFE98920EDF}" type="pres">
      <dgm:prSet presAssocID="{63784935-061D-413C-9C35-8DC7EB5AB0E8}" presName="hierChild3" presStyleCnt="0"/>
      <dgm:spPr/>
    </dgm:pt>
  </dgm:ptLst>
  <dgm:cxnLst>
    <dgm:cxn modelId="{4162D30D-CDFB-4422-AFA1-E46CF4C49997}" srcId="{63784935-061D-413C-9C35-8DC7EB5AB0E8}" destId="{EDF060AC-D0C2-4A16-8F41-CE9CA4E87D61}" srcOrd="1" destOrd="0" parTransId="{8E13D9A1-E0A8-4DAF-B9FE-5F94F0894136}" sibTransId="{56C52CA5-5809-466A-A2A7-1CEF4F019792}"/>
    <dgm:cxn modelId="{4DCA585B-D8B4-43A2-9CF1-BEBCC830F111}" type="presOf" srcId="{54B999B8-8365-494D-8F65-1C2BBB727C40}" destId="{03CF16CE-7555-4B78-B5B8-139BA54A3765}" srcOrd="0" destOrd="0" presId="urn:microsoft.com/office/officeart/2005/8/layout/orgChart1"/>
    <dgm:cxn modelId="{56396741-1AE5-4214-8799-F72F87FB96EB}" type="presOf" srcId="{C131E140-1F7D-4CC8-A571-162845A87469}" destId="{F9DC64D0-06C4-4A20-AE1F-64046550600E}" srcOrd="1" destOrd="0" presId="urn:microsoft.com/office/officeart/2005/8/layout/orgChart1"/>
    <dgm:cxn modelId="{A4FEFE61-0774-4AA4-8EF3-91F102545A37}" type="presOf" srcId="{63784935-061D-413C-9C35-8DC7EB5AB0E8}" destId="{D8152C7D-76C1-4A5D-9672-4D1D99062F2A}" srcOrd="1" destOrd="0" presId="urn:microsoft.com/office/officeart/2005/8/layout/orgChart1"/>
    <dgm:cxn modelId="{C066C76A-5FAC-4135-BA8B-9C01B46CC217}" type="presOf" srcId="{63784935-061D-413C-9C35-8DC7EB5AB0E8}" destId="{4C24A3F6-1C3C-4DE5-BC1A-E40B5D6EB423}" srcOrd="0" destOrd="0" presId="urn:microsoft.com/office/officeart/2005/8/layout/orgChart1"/>
    <dgm:cxn modelId="{2AE34870-FCE1-4ED0-9D3F-A2732C17E565}" srcId="{033EF1DA-252B-4446-9C8A-BB4FAD7D1D4E}" destId="{63784935-061D-413C-9C35-8DC7EB5AB0E8}" srcOrd="0" destOrd="0" parTransId="{B087246A-7795-4C9B-939E-C70F0D9F2BB7}" sibTransId="{1AF04CC4-E656-498B-B522-A813A089EA18}"/>
    <dgm:cxn modelId="{49BF9D76-B17A-4940-A455-731BC7A34902}" type="presOf" srcId="{54B999B8-8365-494D-8F65-1C2BBB727C40}" destId="{DA036276-2A2F-405C-85A1-0371B1A42219}" srcOrd="1" destOrd="0" presId="urn:microsoft.com/office/officeart/2005/8/layout/orgChart1"/>
    <dgm:cxn modelId="{61DEDC58-1C0C-446B-BFA4-FB40F8DC08E2}" type="presOf" srcId="{C58DB90F-B6C8-4466-B77E-BA5EEC0E3DD3}" destId="{5B348308-4FC1-48D0-ACCE-0047000B3FFF}" srcOrd="0" destOrd="0" presId="urn:microsoft.com/office/officeart/2005/8/layout/orgChart1"/>
    <dgm:cxn modelId="{8CD7827F-99F3-4919-BDFF-5F29BD810F58}" type="presOf" srcId="{8E13D9A1-E0A8-4DAF-B9FE-5F94F0894136}" destId="{AA70F8C8-1C9B-47FD-861A-F451D2D74011}" srcOrd="0" destOrd="0" presId="urn:microsoft.com/office/officeart/2005/8/layout/orgChart1"/>
    <dgm:cxn modelId="{8249A584-F1E5-4D59-AE3F-8F3A51A0B0C0}" type="presOf" srcId="{033EF1DA-252B-4446-9C8A-BB4FAD7D1D4E}" destId="{1C990A6F-6AEB-424E-9805-094B0B4A1C8C}" srcOrd="0" destOrd="0" presId="urn:microsoft.com/office/officeart/2005/8/layout/orgChart1"/>
    <dgm:cxn modelId="{20BC8A8B-02FA-4076-97FC-EC4B7B52F7F2}" type="presOf" srcId="{EDF060AC-D0C2-4A16-8F41-CE9CA4E87D61}" destId="{644E640F-2166-4325-AC18-EC22D3E11329}" srcOrd="0" destOrd="0" presId="urn:microsoft.com/office/officeart/2005/8/layout/orgChart1"/>
    <dgm:cxn modelId="{F03A9996-D458-43B1-9A97-E20F7E3E0AFF}" type="presOf" srcId="{EDF060AC-D0C2-4A16-8F41-CE9CA4E87D61}" destId="{72702641-C60A-46F7-A908-D961B3B8E284}" srcOrd="1" destOrd="0" presId="urn:microsoft.com/office/officeart/2005/8/layout/orgChart1"/>
    <dgm:cxn modelId="{15662DD8-06BE-4F92-97C8-22869A1BDA53}" type="presOf" srcId="{C131E140-1F7D-4CC8-A571-162845A87469}" destId="{F8FA7678-6ECF-42DA-BFF6-8D2FF3ADCA20}" srcOrd="0" destOrd="0" presId="urn:microsoft.com/office/officeart/2005/8/layout/orgChart1"/>
    <dgm:cxn modelId="{33A99BDD-B798-45F2-AB38-C93ECBF9F01B}" srcId="{63784935-061D-413C-9C35-8DC7EB5AB0E8}" destId="{54B999B8-8365-494D-8F65-1C2BBB727C40}" srcOrd="0" destOrd="0" parTransId="{7E6F692C-AFB0-44EC-B83D-200220AF012A}" sibTransId="{26B7F5BB-8A17-4B71-B140-9A39F6584A36}"/>
    <dgm:cxn modelId="{92C091EC-DFE7-4060-B1E4-43716867B358}" srcId="{63784935-061D-413C-9C35-8DC7EB5AB0E8}" destId="{C131E140-1F7D-4CC8-A571-162845A87469}" srcOrd="2" destOrd="0" parTransId="{C58DB90F-B6C8-4466-B77E-BA5EEC0E3DD3}" sibTransId="{EA5891B5-2BD6-48BE-93EF-FDF4B46071D0}"/>
    <dgm:cxn modelId="{A4B781F9-B8AE-44D1-AFC5-CC49B1649F85}" type="presOf" srcId="{7E6F692C-AFB0-44EC-B83D-200220AF012A}" destId="{952742AB-8E4F-4ABE-B63D-957E9CE5B3A0}" srcOrd="0" destOrd="0" presId="urn:microsoft.com/office/officeart/2005/8/layout/orgChart1"/>
    <dgm:cxn modelId="{5A276ED8-9669-4B43-88CF-6E1E78658C3B}" type="presParOf" srcId="{1C990A6F-6AEB-424E-9805-094B0B4A1C8C}" destId="{7D3D14F0-A44F-4A1E-9E19-7095FF8DC030}" srcOrd="0" destOrd="0" presId="urn:microsoft.com/office/officeart/2005/8/layout/orgChart1"/>
    <dgm:cxn modelId="{FF9745EB-64D6-4B8E-AC65-F057B6542437}" type="presParOf" srcId="{7D3D14F0-A44F-4A1E-9E19-7095FF8DC030}" destId="{9DE27987-8EB5-47A2-8166-B267FDBEA077}" srcOrd="0" destOrd="0" presId="urn:microsoft.com/office/officeart/2005/8/layout/orgChart1"/>
    <dgm:cxn modelId="{83C9D5F7-78E8-4F09-8DAD-7A7DACE96C3C}" type="presParOf" srcId="{9DE27987-8EB5-47A2-8166-B267FDBEA077}" destId="{4C24A3F6-1C3C-4DE5-BC1A-E40B5D6EB423}" srcOrd="0" destOrd="0" presId="urn:microsoft.com/office/officeart/2005/8/layout/orgChart1"/>
    <dgm:cxn modelId="{F74C2C27-9696-4307-97F9-636A220D21B4}" type="presParOf" srcId="{9DE27987-8EB5-47A2-8166-B267FDBEA077}" destId="{D8152C7D-76C1-4A5D-9672-4D1D99062F2A}" srcOrd="1" destOrd="0" presId="urn:microsoft.com/office/officeart/2005/8/layout/orgChart1"/>
    <dgm:cxn modelId="{44B740CA-E12F-4BE6-91E3-7C5A9A61B36F}" type="presParOf" srcId="{7D3D14F0-A44F-4A1E-9E19-7095FF8DC030}" destId="{82471A8D-952D-4F4B-8746-FF55C158795B}" srcOrd="1" destOrd="0" presId="urn:microsoft.com/office/officeart/2005/8/layout/orgChart1"/>
    <dgm:cxn modelId="{F96EB252-9E35-4CA5-963D-B3C8CB9EBD5A}" type="presParOf" srcId="{82471A8D-952D-4F4B-8746-FF55C158795B}" destId="{952742AB-8E4F-4ABE-B63D-957E9CE5B3A0}" srcOrd="0" destOrd="0" presId="urn:microsoft.com/office/officeart/2005/8/layout/orgChart1"/>
    <dgm:cxn modelId="{B243EBB6-8893-44B5-8F8D-28813B862BEF}" type="presParOf" srcId="{82471A8D-952D-4F4B-8746-FF55C158795B}" destId="{C9989421-EAB1-4D3E-A423-C48449B5054A}" srcOrd="1" destOrd="0" presId="urn:microsoft.com/office/officeart/2005/8/layout/orgChart1"/>
    <dgm:cxn modelId="{711EDBA6-D2EB-4E61-B126-A263ACDACB3D}" type="presParOf" srcId="{C9989421-EAB1-4D3E-A423-C48449B5054A}" destId="{FC0BBC8C-177A-45B3-809D-B25C733C3392}" srcOrd="0" destOrd="0" presId="urn:microsoft.com/office/officeart/2005/8/layout/orgChart1"/>
    <dgm:cxn modelId="{A778B3E8-3B41-4E45-B4BF-CB80E8D1B500}" type="presParOf" srcId="{FC0BBC8C-177A-45B3-809D-B25C733C3392}" destId="{03CF16CE-7555-4B78-B5B8-139BA54A3765}" srcOrd="0" destOrd="0" presId="urn:microsoft.com/office/officeart/2005/8/layout/orgChart1"/>
    <dgm:cxn modelId="{7608AF1E-658A-4AD8-A9F4-EED5AFB7F89E}" type="presParOf" srcId="{FC0BBC8C-177A-45B3-809D-B25C733C3392}" destId="{DA036276-2A2F-405C-85A1-0371B1A42219}" srcOrd="1" destOrd="0" presId="urn:microsoft.com/office/officeart/2005/8/layout/orgChart1"/>
    <dgm:cxn modelId="{C3525DC0-27BA-41EE-A5E0-BFF1BBA90CE0}" type="presParOf" srcId="{C9989421-EAB1-4D3E-A423-C48449B5054A}" destId="{D8BF14AB-1D30-490D-AE8E-0B9517EC9C6E}" srcOrd="1" destOrd="0" presId="urn:microsoft.com/office/officeart/2005/8/layout/orgChart1"/>
    <dgm:cxn modelId="{D0D2675B-7EB6-4AFD-8D58-6A531DED66D2}" type="presParOf" srcId="{C9989421-EAB1-4D3E-A423-C48449B5054A}" destId="{9A167E25-7FF1-4AC8-9CC9-CBF62F84BA14}" srcOrd="2" destOrd="0" presId="urn:microsoft.com/office/officeart/2005/8/layout/orgChart1"/>
    <dgm:cxn modelId="{8D70661F-755E-4FAC-9E15-BF4758DCFBF4}" type="presParOf" srcId="{82471A8D-952D-4F4B-8746-FF55C158795B}" destId="{AA70F8C8-1C9B-47FD-861A-F451D2D74011}" srcOrd="2" destOrd="0" presId="urn:microsoft.com/office/officeart/2005/8/layout/orgChart1"/>
    <dgm:cxn modelId="{85A51049-C20D-48E6-8B3D-4B726A51B29D}" type="presParOf" srcId="{82471A8D-952D-4F4B-8746-FF55C158795B}" destId="{E6A3954F-C7B7-47EC-97A9-5D5DC129C21B}" srcOrd="3" destOrd="0" presId="urn:microsoft.com/office/officeart/2005/8/layout/orgChart1"/>
    <dgm:cxn modelId="{1F3DF8D9-5C9A-4FC4-A250-60FCB40CD411}" type="presParOf" srcId="{E6A3954F-C7B7-47EC-97A9-5D5DC129C21B}" destId="{5F1B7500-8738-444B-9229-3B68B8626357}" srcOrd="0" destOrd="0" presId="urn:microsoft.com/office/officeart/2005/8/layout/orgChart1"/>
    <dgm:cxn modelId="{ACD58F1C-1D5B-4A85-9446-DD26A7528228}" type="presParOf" srcId="{5F1B7500-8738-444B-9229-3B68B8626357}" destId="{644E640F-2166-4325-AC18-EC22D3E11329}" srcOrd="0" destOrd="0" presId="urn:microsoft.com/office/officeart/2005/8/layout/orgChart1"/>
    <dgm:cxn modelId="{34E6EE79-1066-40B8-9660-EB3E4B04EC29}" type="presParOf" srcId="{5F1B7500-8738-444B-9229-3B68B8626357}" destId="{72702641-C60A-46F7-A908-D961B3B8E284}" srcOrd="1" destOrd="0" presId="urn:microsoft.com/office/officeart/2005/8/layout/orgChart1"/>
    <dgm:cxn modelId="{D4D09493-607B-4C55-B9EE-013D3707256C}" type="presParOf" srcId="{E6A3954F-C7B7-47EC-97A9-5D5DC129C21B}" destId="{0A1B2771-94D9-443A-9B06-D29402F7B75F}" srcOrd="1" destOrd="0" presId="urn:microsoft.com/office/officeart/2005/8/layout/orgChart1"/>
    <dgm:cxn modelId="{D05BF94B-60C6-4E6E-BA2E-8DD506D4C04F}" type="presParOf" srcId="{E6A3954F-C7B7-47EC-97A9-5D5DC129C21B}" destId="{B3CD661C-2731-4166-9FC4-96A7B95792F2}" srcOrd="2" destOrd="0" presId="urn:microsoft.com/office/officeart/2005/8/layout/orgChart1"/>
    <dgm:cxn modelId="{1CF57AE5-8613-49AA-868F-7B4CE512517C}" type="presParOf" srcId="{82471A8D-952D-4F4B-8746-FF55C158795B}" destId="{5B348308-4FC1-48D0-ACCE-0047000B3FFF}" srcOrd="4" destOrd="0" presId="urn:microsoft.com/office/officeart/2005/8/layout/orgChart1"/>
    <dgm:cxn modelId="{BCCF7F2C-E389-449F-B6A1-C226ED683BD2}" type="presParOf" srcId="{82471A8D-952D-4F4B-8746-FF55C158795B}" destId="{51BED40B-DD5F-4E9E-BE16-9C1AE7BDE403}" srcOrd="5" destOrd="0" presId="urn:microsoft.com/office/officeart/2005/8/layout/orgChart1"/>
    <dgm:cxn modelId="{33C33E94-C9BA-47F4-B1A7-4D9B5213F9DF}" type="presParOf" srcId="{51BED40B-DD5F-4E9E-BE16-9C1AE7BDE403}" destId="{040730E6-9D92-4D48-B7CB-6F320C6368B6}" srcOrd="0" destOrd="0" presId="urn:microsoft.com/office/officeart/2005/8/layout/orgChart1"/>
    <dgm:cxn modelId="{2BB18518-E859-4E22-91E5-DD361A1F6554}" type="presParOf" srcId="{040730E6-9D92-4D48-B7CB-6F320C6368B6}" destId="{F8FA7678-6ECF-42DA-BFF6-8D2FF3ADCA20}" srcOrd="0" destOrd="0" presId="urn:microsoft.com/office/officeart/2005/8/layout/orgChart1"/>
    <dgm:cxn modelId="{6F093A12-A378-4128-B605-FC160DAAF5A1}" type="presParOf" srcId="{040730E6-9D92-4D48-B7CB-6F320C6368B6}" destId="{F9DC64D0-06C4-4A20-AE1F-64046550600E}" srcOrd="1" destOrd="0" presId="urn:microsoft.com/office/officeart/2005/8/layout/orgChart1"/>
    <dgm:cxn modelId="{F58AD4DE-A891-49A0-BD39-0DB65D2AB666}" type="presParOf" srcId="{51BED40B-DD5F-4E9E-BE16-9C1AE7BDE403}" destId="{016C7983-05D8-4AC9-A41F-27BA8A61CE33}" srcOrd="1" destOrd="0" presId="urn:microsoft.com/office/officeart/2005/8/layout/orgChart1"/>
    <dgm:cxn modelId="{0520FD05-3D38-49C4-9A0F-F58F724D0903}" type="presParOf" srcId="{51BED40B-DD5F-4E9E-BE16-9C1AE7BDE403}" destId="{10BE86CA-DAB9-4026-8E2B-B6B79CE537C0}" srcOrd="2" destOrd="0" presId="urn:microsoft.com/office/officeart/2005/8/layout/orgChart1"/>
    <dgm:cxn modelId="{8EEF719C-DD9F-49E5-B94C-02E4FDA5509C}" type="presParOf" srcId="{7D3D14F0-A44F-4A1E-9E19-7095FF8DC030}" destId="{4EA69BF6-A18E-4428-8F29-5FFE98920E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A8A1FA-5CE5-43DB-9E18-94BDC1FD6FA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6CB5BC0-FB55-4DF8-BE0A-306A64677184}">
      <dgm:prSet phldrT="[Text]"/>
      <dgm:spPr/>
      <dgm:t>
        <a:bodyPr/>
        <a:lstStyle/>
        <a:p>
          <a:r>
            <a:rPr lang="en-GB"/>
            <a:t>permetezés</a:t>
          </a:r>
          <a:endParaRPr lang="hu-HU"/>
        </a:p>
      </dgm:t>
    </dgm:pt>
    <dgm:pt modelId="{211E246F-BC0B-4DC0-882D-CF5C7ED6053C}" type="parTrans" cxnId="{C46A4375-E8A3-4326-899D-32BC5EFAAA33}">
      <dgm:prSet/>
      <dgm:spPr/>
      <dgm:t>
        <a:bodyPr/>
        <a:lstStyle/>
        <a:p>
          <a:endParaRPr lang="hu-HU"/>
        </a:p>
      </dgm:t>
    </dgm:pt>
    <dgm:pt modelId="{8386FAC4-3B42-430B-8C82-E4515F609134}" type="sibTrans" cxnId="{C46A4375-E8A3-4326-899D-32BC5EFAAA33}">
      <dgm:prSet/>
      <dgm:spPr/>
      <dgm:t>
        <a:bodyPr/>
        <a:lstStyle/>
        <a:p>
          <a:endParaRPr lang="hu-HU"/>
        </a:p>
      </dgm:t>
    </dgm:pt>
    <dgm:pt modelId="{71827BA5-933E-4D8D-BDC2-48B645510798}">
      <dgm:prSet phldrT="[Text]"/>
      <dgm:spPr/>
      <dgm:t>
        <a:bodyPr/>
        <a:lstStyle/>
        <a:p>
          <a:r>
            <a:rPr lang="en-GB"/>
            <a:t>nedves csávázás</a:t>
          </a:r>
          <a:endParaRPr lang="hu-HU"/>
        </a:p>
      </dgm:t>
    </dgm:pt>
    <dgm:pt modelId="{8865B17D-4153-4624-AED0-0F61545CD78A}" type="parTrans" cxnId="{52B27962-29DA-48DD-A97A-D80D8B77779C}">
      <dgm:prSet/>
      <dgm:spPr/>
      <dgm:t>
        <a:bodyPr/>
        <a:lstStyle/>
        <a:p>
          <a:endParaRPr lang="hu-HU"/>
        </a:p>
      </dgm:t>
    </dgm:pt>
    <dgm:pt modelId="{CA12263C-A413-48E4-8AAF-FF106288E4F5}" type="sibTrans" cxnId="{52B27962-29DA-48DD-A97A-D80D8B77779C}">
      <dgm:prSet/>
      <dgm:spPr/>
      <dgm:t>
        <a:bodyPr/>
        <a:lstStyle/>
        <a:p>
          <a:endParaRPr lang="hu-HU"/>
        </a:p>
      </dgm:t>
    </dgm:pt>
    <dgm:pt modelId="{BA147517-BD6D-420F-99C1-18C4EEEB0D7C}">
      <dgm:prSet phldrT="[Text]"/>
      <dgm:spPr/>
      <dgm:t>
        <a:bodyPr/>
        <a:lstStyle/>
        <a:p>
          <a:r>
            <a:rPr lang="en-GB"/>
            <a:t>ködképzés, aeroszol</a:t>
          </a:r>
          <a:endParaRPr lang="hu-HU"/>
        </a:p>
      </dgm:t>
    </dgm:pt>
    <dgm:pt modelId="{A2AD03CD-E0B7-480D-A23E-B273DAAC0AC2}" type="parTrans" cxnId="{B0635842-1B91-4B1D-A6EC-8E94E8150972}">
      <dgm:prSet/>
      <dgm:spPr/>
      <dgm:t>
        <a:bodyPr/>
        <a:lstStyle/>
        <a:p>
          <a:endParaRPr lang="hu-HU"/>
        </a:p>
      </dgm:t>
    </dgm:pt>
    <dgm:pt modelId="{3CA82CD3-6ABE-4017-8458-7F5CC194E21B}" type="sibTrans" cxnId="{B0635842-1B91-4B1D-A6EC-8E94E8150972}">
      <dgm:prSet/>
      <dgm:spPr/>
      <dgm:t>
        <a:bodyPr/>
        <a:lstStyle/>
        <a:p>
          <a:endParaRPr lang="hu-HU"/>
        </a:p>
      </dgm:t>
    </dgm:pt>
    <dgm:pt modelId="{D1BACD38-8812-4722-8F6C-DC26ED6A749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/>
            <a:t>folyadék kijuttatás</a:t>
          </a:r>
          <a:endParaRPr lang="hu-HU"/>
        </a:p>
      </dgm:t>
    </dgm:pt>
    <dgm:pt modelId="{B55176A4-67B9-4EDC-9C5B-CA352058F1A0}" type="sibTrans" cxnId="{8B9E3D51-8702-4169-9615-BC14D7839F60}">
      <dgm:prSet/>
      <dgm:spPr/>
      <dgm:t>
        <a:bodyPr/>
        <a:lstStyle/>
        <a:p>
          <a:endParaRPr lang="hu-HU"/>
        </a:p>
      </dgm:t>
    </dgm:pt>
    <dgm:pt modelId="{E50305F4-A226-40A7-8898-70C87CE8CF23}" type="parTrans" cxnId="{8B9E3D51-8702-4169-9615-BC14D7839F60}">
      <dgm:prSet/>
      <dgm:spPr/>
      <dgm:t>
        <a:bodyPr/>
        <a:lstStyle/>
        <a:p>
          <a:endParaRPr lang="hu-HU"/>
        </a:p>
      </dgm:t>
    </dgm:pt>
    <dgm:pt modelId="{FEC4E23F-2C7C-4424-8852-C013018AE5AF}" type="pres">
      <dgm:prSet presAssocID="{5BA8A1FA-5CE5-43DB-9E18-94BDC1FD6FA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97EFAF1-947C-4B24-A56B-F93EF2156070}" type="pres">
      <dgm:prSet presAssocID="{D1BACD38-8812-4722-8F6C-DC26ED6A7494}" presName="Parent" presStyleLbl="node1" presStyleIdx="0" presStyleCnt="2">
        <dgm:presLayoutVars>
          <dgm:chMax val="4"/>
          <dgm:chPref val="3"/>
        </dgm:presLayoutVars>
      </dgm:prSet>
      <dgm:spPr/>
    </dgm:pt>
    <dgm:pt modelId="{2B494EAA-A2CF-48D0-A682-30A3F7442978}" type="pres">
      <dgm:prSet presAssocID="{46CB5BC0-FB55-4DF8-BE0A-306A64677184}" presName="Accent" presStyleLbl="node1" presStyleIdx="1" presStyleCnt="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F7659364-5DD4-452F-AD37-F4CC1898D052}" type="pres">
      <dgm:prSet presAssocID="{46CB5BC0-FB55-4DF8-BE0A-306A64677184}" presName="Image1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1E8FD37-DC03-427F-9748-334D098981A4}" type="pres">
      <dgm:prSet presAssocID="{46CB5BC0-FB55-4DF8-BE0A-306A6467718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48827-604E-418D-91B5-016EF1854F4B}" type="pres">
      <dgm:prSet presAssocID="{71827BA5-933E-4D8D-BDC2-48B645510798}" presName="Image2" presStyleCnt="0"/>
      <dgm:spPr/>
    </dgm:pt>
    <dgm:pt modelId="{E8A72BF3-1683-43FC-98CF-397B4DBDCAED}" type="pres">
      <dgm:prSet presAssocID="{71827BA5-933E-4D8D-BDC2-48B645510798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CE9055F-DAD7-4B57-9CE2-C26ECA8580EA}" type="pres">
      <dgm:prSet presAssocID="{71827BA5-933E-4D8D-BDC2-48B64551079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4EDF83-A56C-4458-BB15-B6C2012392DA}" type="pres">
      <dgm:prSet presAssocID="{BA147517-BD6D-420F-99C1-18C4EEEB0D7C}" presName="Image3" presStyleCnt="0"/>
      <dgm:spPr/>
    </dgm:pt>
    <dgm:pt modelId="{A0C74E20-E5EE-44D3-A0A8-ACBFC6DD3FB0}" type="pres">
      <dgm:prSet presAssocID="{BA147517-BD6D-420F-99C1-18C4EEEB0D7C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339C77C-C3D9-43CF-8F63-4163EBC26C3F}" type="pres">
      <dgm:prSet presAssocID="{BA147517-BD6D-420F-99C1-18C4EEEB0D7C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68C810A-B696-476B-B810-95516D114054}" type="presOf" srcId="{D1BACD38-8812-4722-8F6C-DC26ED6A7494}" destId="{C97EFAF1-947C-4B24-A56B-F93EF2156070}" srcOrd="0" destOrd="0" presId="urn:microsoft.com/office/officeart/2011/layout/RadialPictureList"/>
    <dgm:cxn modelId="{B0635842-1B91-4B1D-A6EC-8E94E8150972}" srcId="{D1BACD38-8812-4722-8F6C-DC26ED6A7494}" destId="{BA147517-BD6D-420F-99C1-18C4EEEB0D7C}" srcOrd="2" destOrd="0" parTransId="{A2AD03CD-E0B7-480D-A23E-B273DAAC0AC2}" sibTransId="{3CA82CD3-6ABE-4017-8458-7F5CC194E21B}"/>
    <dgm:cxn modelId="{52B27962-29DA-48DD-A97A-D80D8B77779C}" srcId="{D1BACD38-8812-4722-8F6C-DC26ED6A7494}" destId="{71827BA5-933E-4D8D-BDC2-48B645510798}" srcOrd="1" destOrd="0" parTransId="{8865B17D-4153-4624-AED0-0F61545CD78A}" sibTransId="{CA12263C-A413-48E4-8AAF-FF106288E4F5}"/>
    <dgm:cxn modelId="{BF597C64-A492-4E4B-B227-6A87D77495AB}" type="presOf" srcId="{46CB5BC0-FB55-4DF8-BE0A-306A64677184}" destId="{C1E8FD37-DC03-427F-9748-334D098981A4}" srcOrd="0" destOrd="0" presId="urn:microsoft.com/office/officeart/2011/layout/RadialPictureList"/>
    <dgm:cxn modelId="{8B9E3D51-8702-4169-9615-BC14D7839F60}" srcId="{5BA8A1FA-5CE5-43DB-9E18-94BDC1FD6FAA}" destId="{D1BACD38-8812-4722-8F6C-DC26ED6A7494}" srcOrd="0" destOrd="0" parTransId="{E50305F4-A226-40A7-8898-70C87CE8CF23}" sibTransId="{B55176A4-67B9-4EDC-9C5B-CA352058F1A0}"/>
    <dgm:cxn modelId="{C46A4375-E8A3-4326-899D-32BC5EFAAA33}" srcId="{D1BACD38-8812-4722-8F6C-DC26ED6A7494}" destId="{46CB5BC0-FB55-4DF8-BE0A-306A64677184}" srcOrd="0" destOrd="0" parTransId="{211E246F-BC0B-4DC0-882D-CF5C7ED6053C}" sibTransId="{8386FAC4-3B42-430B-8C82-E4515F609134}"/>
    <dgm:cxn modelId="{A9F469A3-E2E5-4054-A0B1-CF169C2AA028}" type="presOf" srcId="{5BA8A1FA-5CE5-43DB-9E18-94BDC1FD6FAA}" destId="{FEC4E23F-2C7C-4424-8852-C013018AE5AF}" srcOrd="0" destOrd="0" presId="urn:microsoft.com/office/officeart/2011/layout/RadialPictureList"/>
    <dgm:cxn modelId="{633DF6AA-EF1B-4549-A529-C67693545CD8}" type="presOf" srcId="{71827BA5-933E-4D8D-BDC2-48B645510798}" destId="{FCE9055F-DAD7-4B57-9CE2-C26ECA8580EA}" srcOrd="0" destOrd="0" presId="urn:microsoft.com/office/officeart/2011/layout/RadialPictureList"/>
    <dgm:cxn modelId="{179DC2AE-3467-426E-9D42-619E5943A040}" type="presOf" srcId="{BA147517-BD6D-420F-99C1-18C4EEEB0D7C}" destId="{7339C77C-C3D9-43CF-8F63-4163EBC26C3F}" srcOrd="0" destOrd="0" presId="urn:microsoft.com/office/officeart/2011/layout/RadialPictureList"/>
    <dgm:cxn modelId="{1E413169-782E-4AE3-8665-B092009BB23A}" type="presParOf" srcId="{FEC4E23F-2C7C-4424-8852-C013018AE5AF}" destId="{C97EFAF1-947C-4B24-A56B-F93EF2156070}" srcOrd="0" destOrd="0" presId="urn:microsoft.com/office/officeart/2011/layout/RadialPictureList"/>
    <dgm:cxn modelId="{7209845B-231C-462C-AB85-6ED2F22E5660}" type="presParOf" srcId="{FEC4E23F-2C7C-4424-8852-C013018AE5AF}" destId="{2B494EAA-A2CF-48D0-A682-30A3F7442978}" srcOrd="1" destOrd="0" presId="urn:microsoft.com/office/officeart/2011/layout/RadialPictureList"/>
    <dgm:cxn modelId="{B2211AD6-38B0-4837-8FA0-E61F164255F9}" type="presParOf" srcId="{FEC4E23F-2C7C-4424-8852-C013018AE5AF}" destId="{F7659364-5DD4-452F-AD37-F4CC1898D052}" srcOrd="2" destOrd="0" presId="urn:microsoft.com/office/officeart/2011/layout/RadialPictureList"/>
    <dgm:cxn modelId="{7BDAD1FF-C685-4300-8F8D-4C6633FF69CF}" type="presParOf" srcId="{FEC4E23F-2C7C-4424-8852-C013018AE5AF}" destId="{C1E8FD37-DC03-427F-9748-334D098981A4}" srcOrd="3" destOrd="0" presId="urn:microsoft.com/office/officeart/2011/layout/RadialPictureList"/>
    <dgm:cxn modelId="{366EA9C5-BD5B-46B4-B0C2-B598F2FAAFBB}" type="presParOf" srcId="{FEC4E23F-2C7C-4424-8852-C013018AE5AF}" destId="{BE748827-604E-418D-91B5-016EF1854F4B}" srcOrd="4" destOrd="0" presId="urn:microsoft.com/office/officeart/2011/layout/RadialPictureList"/>
    <dgm:cxn modelId="{378FAB5A-81AA-4BC9-A9AE-06B2C499F7FB}" type="presParOf" srcId="{BE748827-604E-418D-91B5-016EF1854F4B}" destId="{E8A72BF3-1683-43FC-98CF-397B4DBDCAED}" srcOrd="0" destOrd="0" presId="urn:microsoft.com/office/officeart/2011/layout/RadialPictureList"/>
    <dgm:cxn modelId="{217D4F59-A510-40FF-827F-095E4A98EBB4}" type="presParOf" srcId="{FEC4E23F-2C7C-4424-8852-C013018AE5AF}" destId="{FCE9055F-DAD7-4B57-9CE2-C26ECA8580EA}" srcOrd="5" destOrd="0" presId="urn:microsoft.com/office/officeart/2011/layout/RadialPictureList"/>
    <dgm:cxn modelId="{91D7C3C4-ABC2-47F3-A661-61C2631B368E}" type="presParOf" srcId="{FEC4E23F-2C7C-4424-8852-C013018AE5AF}" destId="{294EDF83-A56C-4458-BB15-B6C2012392DA}" srcOrd="6" destOrd="0" presId="urn:microsoft.com/office/officeart/2011/layout/RadialPictureList"/>
    <dgm:cxn modelId="{C824FF01-8756-4196-A828-DDA6FA694002}" type="presParOf" srcId="{294EDF83-A56C-4458-BB15-B6C2012392DA}" destId="{A0C74E20-E5EE-44D3-A0A8-ACBFC6DD3FB0}" srcOrd="0" destOrd="0" presId="urn:microsoft.com/office/officeart/2011/layout/RadialPictureList"/>
    <dgm:cxn modelId="{41474290-8B4A-4F4F-A6D0-BAE4A55373B0}" type="presParOf" srcId="{FEC4E23F-2C7C-4424-8852-C013018AE5AF}" destId="{7339C77C-C3D9-43CF-8F63-4163EBC26C3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41D01-1666-4AD0-BF1F-86171CE98F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DFFB419-7DAA-43F4-A1CC-BCFC94BA059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800"/>
            <a:t>f</a:t>
          </a:r>
          <a:r>
            <a:rPr lang="hu-HU" sz="2800"/>
            <a:t>olyékony </a:t>
          </a:r>
          <a:r>
            <a:rPr lang="hu-HU" sz="2800" dirty="0"/>
            <a:t>készítmények</a:t>
          </a:r>
        </a:p>
      </dgm:t>
    </dgm:pt>
    <dgm:pt modelId="{A42F189E-F3DF-441F-8344-10346D707B87}" type="parTrans" cxnId="{00827DD1-1E1C-4BA4-9ED5-DE81740C6BD4}">
      <dgm:prSet/>
      <dgm:spPr/>
      <dgm:t>
        <a:bodyPr/>
        <a:lstStyle/>
        <a:p>
          <a:endParaRPr lang="hu-HU"/>
        </a:p>
      </dgm:t>
    </dgm:pt>
    <dgm:pt modelId="{0B643F8D-2578-482C-BBB7-78B7EBA2DA3B}" type="sibTrans" cxnId="{00827DD1-1E1C-4BA4-9ED5-DE81740C6BD4}">
      <dgm:prSet/>
      <dgm:spPr/>
      <dgm:t>
        <a:bodyPr/>
        <a:lstStyle/>
        <a:p>
          <a:endParaRPr lang="hu-HU"/>
        </a:p>
      </dgm:t>
    </dgm:pt>
    <dgm:pt modelId="{D928A7A1-4179-4510-A227-1AC7EE40EF0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dirty="0"/>
            <a:t>két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89BAACD-B079-43C0-87F0-A2268B1CCA15}" type="parTrans" cxnId="{3AF2417D-EF50-4579-B110-363146530D1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C68C21C-27B0-4894-835E-ABE9333702D6}" type="sibTrans" cxnId="{3AF2417D-EF50-4579-B110-363146530D14}">
      <dgm:prSet/>
      <dgm:spPr/>
      <dgm:t>
        <a:bodyPr/>
        <a:lstStyle/>
        <a:p>
          <a:endParaRPr lang="hu-HU"/>
        </a:p>
      </dgm:t>
    </dgm:pt>
    <dgm:pt modelId="{74E8E7E0-364C-49A4-A9E1-6F59AE0109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GB" sz="2000"/>
            <a:t>e</a:t>
          </a:r>
          <a:r>
            <a:rPr lang="hu-HU" sz="2000"/>
            <a:t>gy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A5C3681-2D8B-4858-85AC-E11DBAE73398}" type="sibTrans" cxnId="{D1BC9384-B8EC-41B1-9D61-CD845D6DB013}">
      <dgm:prSet/>
      <dgm:spPr/>
      <dgm:t>
        <a:bodyPr/>
        <a:lstStyle/>
        <a:p>
          <a:endParaRPr lang="hu-HU"/>
        </a:p>
      </dgm:t>
    </dgm:pt>
    <dgm:pt modelId="{4A5FB266-4EF6-4FB3-9010-4F70092E6D76}" type="parTrans" cxnId="{D1BC9384-B8EC-41B1-9D61-CD845D6DB01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B375E77-96BB-4608-884B-EBB73D7CD06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/>
            <a:t>oldatok és nano-rendszerek</a:t>
          </a:r>
          <a:endParaRPr lang="hu-HU" sz="2000" dirty="0"/>
        </a:p>
      </dgm:t>
    </dgm:pt>
    <dgm:pt modelId="{2048603F-7E5C-4B8C-A3C3-3686BDDD6669}" type="sibTrans" cxnId="{1A3D8698-D035-41B2-8CB9-F391A95082F6}">
      <dgm:prSet/>
      <dgm:spPr/>
      <dgm:t>
        <a:bodyPr/>
        <a:lstStyle/>
        <a:p>
          <a:endParaRPr lang="hu-HU"/>
        </a:p>
      </dgm:t>
    </dgm:pt>
    <dgm:pt modelId="{58A9BF25-EFDA-450B-A682-1F622D4EA536}" type="parTrans" cxnId="{1A3D8698-D035-41B2-8CB9-F391A95082F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3FEC0F87-16F8-4CF9-A2E3-204F1D41F8B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SL</a:t>
          </a:r>
          <a:endParaRPr lang="hu-HU" sz="1800" dirty="0"/>
        </a:p>
      </dgm:t>
    </dgm:pt>
    <dgm:pt modelId="{C5B89024-9AFF-4A1B-B7C6-85B06BDECFEF}" type="parTrans" cxnId="{5CF2BC46-9766-4680-B84B-037CF0BA3BC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7D7C692-4656-4659-A3E0-9F3AEE57DE80}" type="sibTrans" cxnId="{5CF2BC46-9766-4680-B84B-037CF0BA3BC5}">
      <dgm:prSet/>
      <dgm:spPr/>
      <dgm:t>
        <a:bodyPr/>
        <a:lstStyle/>
        <a:p>
          <a:endParaRPr lang="hu-HU"/>
        </a:p>
      </dgm:t>
    </dgm:pt>
    <dgm:pt modelId="{B7FB278B-CBCE-4E44-87F4-D2D2303746D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SC</a:t>
          </a:r>
          <a:endParaRPr lang="hu-HU" sz="1800" dirty="0"/>
        </a:p>
      </dgm:t>
    </dgm:pt>
    <dgm:pt modelId="{4BFFC1B5-16D2-4CBE-8835-63891F6016B8}" type="parTrans" cxnId="{331A91CD-FC50-4FAD-B080-2390ED9419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6AB6CBE-6774-4093-A7EB-B55711E3B4E7}" type="sibTrans" cxnId="{331A91CD-FC50-4FAD-B080-2390ED9419FF}">
      <dgm:prSet/>
      <dgm:spPr/>
      <dgm:t>
        <a:bodyPr/>
        <a:lstStyle/>
        <a:p>
          <a:endParaRPr lang="hu-HU"/>
        </a:p>
      </dgm:t>
    </dgm:pt>
    <dgm:pt modelId="{9F3C5D19-4A05-426E-A1F0-0C93A06F071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SE</a:t>
          </a:r>
          <a:endParaRPr lang="hu-HU" sz="1800" dirty="0"/>
        </a:p>
      </dgm:t>
    </dgm:pt>
    <dgm:pt modelId="{07A29FD0-7C69-4241-9ECB-F89E7A749746}" type="parTrans" cxnId="{DA1D8D07-7FC4-4CB7-BB97-E6AEFDF79DD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3059BF4-5DEC-4701-9E7B-14F2DABBC6B2}" type="sibTrans" cxnId="{DA1D8D07-7FC4-4CB7-BB97-E6AEFDF79DD5}">
      <dgm:prSet/>
      <dgm:spPr/>
      <dgm:t>
        <a:bodyPr/>
        <a:lstStyle/>
        <a:p>
          <a:endParaRPr lang="hu-HU"/>
        </a:p>
      </dgm:t>
    </dgm:pt>
    <dgm:pt modelId="{5A331E39-CB90-42A2-97AC-89D96D8098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EC</a:t>
          </a:r>
          <a:endParaRPr lang="hu-HU" sz="1800" dirty="0"/>
        </a:p>
      </dgm:t>
    </dgm:pt>
    <dgm:pt modelId="{E20E616B-B765-4DB8-9428-7222F91617F5}" type="parTrans" cxnId="{01A0E019-2F13-489D-9E3E-66794BFAFE8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6594115-EF7F-4F87-9852-4A54720433FB}" type="sibTrans" cxnId="{01A0E019-2F13-489D-9E3E-66794BFAFE87}">
      <dgm:prSet/>
      <dgm:spPr/>
      <dgm:t>
        <a:bodyPr/>
        <a:lstStyle/>
        <a:p>
          <a:endParaRPr lang="hu-HU"/>
        </a:p>
      </dgm:t>
    </dgm:pt>
    <dgm:pt modelId="{A5CE6A33-21D5-4F49-A481-9D0D247F788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DC</a:t>
          </a:r>
          <a:endParaRPr lang="hu-HU" sz="1800" dirty="0"/>
        </a:p>
      </dgm:t>
    </dgm:pt>
    <dgm:pt modelId="{1393541D-D4D6-4086-9529-DC27A024F952}" type="parTrans" cxnId="{77173C0F-22BC-4E06-9870-26CC5E2493E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41E69EC-FB29-4154-BB4F-42DB4C377EB2}" type="sibTrans" cxnId="{77173C0F-22BC-4E06-9870-26CC5E2493EA}">
      <dgm:prSet/>
      <dgm:spPr/>
      <dgm:t>
        <a:bodyPr/>
        <a:lstStyle/>
        <a:p>
          <a:endParaRPr lang="hu-HU"/>
        </a:p>
      </dgm:t>
    </dgm:pt>
    <dgm:pt modelId="{090574B5-684E-4991-97B2-07C690B0C6C0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</a:t>
          </a:r>
          <a:endParaRPr lang="hu-HU" sz="1800" dirty="0"/>
        </a:p>
      </dgm:t>
    </dgm:pt>
    <dgm:pt modelId="{B9C514FD-C31F-42E1-9D8E-9D3AE060518D}" type="parTrans" cxnId="{86001E42-F9C6-4227-9F1C-C185CFE73E9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9B2DBD0-A435-45E0-A788-03929EE40681}" type="sibTrans" cxnId="{86001E42-F9C6-4227-9F1C-C185CFE73E91}">
      <dgm:prSet/>
      <dgm:spPr/>
      <dgm:t>
        <a:bodyPr/>
        <a:lstStyle/>
        <a:p>
          <a:endParaRPr lang="hu-HU"/>
        </a:p>
      </dgm:t>
    </dgm:pt>
    <dgm:pt modelId="{2655191F-AD0F-48CA-8467-04E4F614597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MEC</a:t>
          </a:r>
          <a:endParaRPr lang="hu-HU" sz="1800" dirty="0"/>
        </a:p>
      </dgm:t>
    </dgm:pt>
    <dgm:pt modelId="{5E06DB81-7693-46C9-95AC-97EAC722A34F}" type="parTrans" cxnId="{98A631F5-0643-4E56-B818-C0E76BFA29E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0FAD8A4-CC43-4FDA-96B5-1CC42E664A5B}" type="sibTrans" cxnId="{98A631F5-0643-4E56-B818-C0E76BFA29EE}">
      <dgm:prSet/>
      <dgm:spPr/>
      <dgm:t>
        <a:bodyPr/>
        <a:lstStyle/>
        <a:p>
          <a:endParaRPr lang="hu-HU"/>
        </a:p>
      </dgm:t>
    </dgm:pt>
    <dgm:pt modelId="{4BD95710-4698-48DC-99A6-13D1F4569B27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OD</a:t>
          </a:r>
          <a:endParaRPr lang="hu-HU" sz="1800" dirty="0"/>
        </a:p>
      </dgm:t>
    </dgm:pt>
    <dgm:pt modelId="{63159FBC-8B01-43E8-9636-E3B6DA0FC592}" type="parTrans" cxnId="{EBE17544-2A4D-4FDF-86AE-6FDB8BC586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AECC1EB-0A7B-406E-81B9-C4861129AD41}" type="sibTrans" cxnId="{EBE17544-2A4D-4FDF-86AE-6FDB8BC586D6}">
      <dgm:prSet/>
      <dgm:spPr/>
      <dgm:t>
        <a:bodyPr/>
        <a:lstStyle/>
        <a:p>
          <a:endParaRPr lang="hu-HU"/>
        </a:p>
      </dgm:t>
    </dgm:pt>
    <dgm:pt modelId="{30DB6EDE-DE2E-4895-AAF3-A43513A0CDB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FS</a:t>
          </a:r>
          <a:endParaRPr lang="hu-HU" sz="1800" dirty="0"/>
        </a:p>
      </dgm:t>
    </dgm:pt>
    <dgm:pt modelId="{568EA9D2-CDCC-4344-9FE9-619FCC4F1F57}" type="parTrans" cxnId="{1E71F496-4AE3-4D18-88F9-2190F60C09C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5473523-2C1F-484E-BD44-F65C817BBA04}" type="sibTrans" cxnId="{1E71F496-4AE3-4D18-88F9-2190F60C09C3}">
      <dgm:prSet/>
      <dgm:spPr/>
      <dgm:t>
        <a:bodyPr/>
        <a:lstStyle/>
        <a:p>
          <a:endParaRPr lang="hu-HU"/>
        </a:p>
      </dgm:t>
    </dgm:pt>
    <dgm:pt modelId="{C8355A04-0B17-4DCA-A642-6F24665B59A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CS</a:t>
          </a:r>
          <a:endParaRPr lang="hu-HU" sz="1800" dirty="0"/>
        </a:p>
      </dgm:t>
    </dgm:pt>
    <dgm:pt modelId="{12D5F0E5-C651-462F-87BE-DC45C67A0B19}" type="parTrans" cxnId="{7F6A62AB-E168-4656-AA75-5520A9C934E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9C11167-D7C9-4DCA-9C4A-FC177F0FAED8}" type="sibTrans" cxnId="{7F6A62AB-E168-4656-AA75-5520A9C934E3}">
      <dgm:prSet/>
      <dgm:spPr/>
      <dgm:t>
        <a:bodyPr/>
        <a:lstStyle/>
        <a:p>
          <a:endParaRPr lang="hu-HU"/>
        </a:p>
      </dgm:t>
    </dgm:pt>
    <dgm:pt modelId="{19720F0D-1A95-491C-85CD-D76EBAA4BA3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EW</a:t>
          </a:r>
          <a:endParaRPr lang="hu-HU" sz="1800" dirty="0"/>
        </a:p>
      </dgm:t>
    </dgm:pt>
    <dgm:pt modelId="{592145EB-A854-405D-A852-0CF0C3384A19}" type="parTrans" cxnId="{F260BECA-5F5B-4CB5-A581-CFB0F38E11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FC51A21-CD10-4706-8B3D-9A9538D328CB}" type="sibTrans" cxnId="{F260BECA-5F5B-4CB5-A581-CFB0F38E11D6}">
      <dgm:prSet/>
      <dgm:spPr/>
      <dgm:t>
        <a:bodyPr/>
        <a:lstStyle/>
        <a:p>
          <a:endParaRPr lang="hu-HU"/>
        </a:p>
      </dgm:t>
    </dgm:pt>
    <dgm:pt modelId="{CE0C1272-8037-4098-97EF-7BC8A9F9196A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EO</a:t>
          </a:r>
          <a:endParaRPr lang="hu-HU" sz="1800" dirty="0"/>
        </a:p>
      </dgm:t>
    </dgm:pt>
    <dgm:pt modelId="{30676F52-B4C9-4CAA-B957-D6D3D0701215}" type="parTrans" cxnId="{A14A0A40-92F2-4060-95B9-42880524079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BF42DD-874F-444C-9FB1-BAD418B62CFD}" type="sibTrans" cxnId="{A14A0A40-92F2-4060-95B9-42880524079E}">
      <dgm:prSet/>
      <dgm:spPr/>
      <dgm:t>
        <a:bodyPr/>
        <a:lstStyle/>
        <a:p>
          <a:endParaRPr lang="hu-HU"/>
        </a:p>
      </dgm:t>
    </dgm:pt>
    <dgm:pt modelId="{1B7FBEEA-13D1-47BE-8375-23856194B60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ZC</a:t>
          </a:r>
          <a:endParaRPr lang="hu-HU" sz="1800" dirty="0"/>
        </a:p>
      </dgm:t>
    </dgm:pt>
    <dgm:pt modelId="{D10AD537-A28D-441F-9866-9F43966EDA38}" type="parTrans" cxnId="{7CA08B86-5855-4C36-B73B-99E892C35D7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96AD213D-4CD8-433D-BA3D-16B9DF0D2881}" type="sibTrans" cxnId="{7CA08B86-5855-4C36-B73B-99E892C35D70}">
      <dgm:prSet/>
      <dgm:spPr/>
      <dgm:t>
        <a:bodyPr/>
        <a:lstStyle/>
        <a:p>
          <a:endParaRPr lang="hu-HU"/>
        </a:p>
      </dgm:t>
    </dgm:pt>
    <dgm:pt modelId="{65C44687-F36F-4DA0-B93E-C106B2AD5D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ZE</a:t>
          </a:r>
          <a:endParaRPr lang="hu-HU" sz="1800" dirty="0"/>
        </a:p>
      </dgm:t>
    </dgm:pt>
    <dgm:pt modelId="{75CD20AB-5DC7-4803-B7DB-52026D4E13F5}" type="parTrans" cxnId="{4BD2E2C8-33F6-4BF1-80EB-7144ACF368E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DA50739-E239-4E0B-9DEA-805485D2A4E7}" type="sibTrans" cxnId="{4BD2E2C8-33F6-4BF1-80EB-7144ACF368EF}">
      <dgm:prSet/>
      <dgm:spPr/>
      <dgm:t>
        <a:bodyPr/>
        <a:lstStyle/>
        <a:p>
          <a:endParaRPr lang="hu-HU"/>
        </a:p>
      </dgm:t>
    </dgm:pt>
    <dgm:pt modelId="{300A263B-8B88-4BD0-A7DC-2AD67F09B9E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ZW</a:t>
          </a:r>
          <a:endParaRPr lang="hu-HU" sz="1800" dirty="0"/>
        </a:p>
      </dgm:t>
    </dgm:pt>
    <dgm:pt modelId="{E872B132-99BB-4D64-BDA2-DEF118511610}" type="parTrans" cxnId="{0A4EA5AF-FD75-4DA2-803F-7DCF75723A4D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974BAD6-5946-4246-83A5-DE0DF9134A2A}" type="sibTrans" cxnId="{0A4EA5AF-FD75-4DA2-803F-7DCF75723A4D}">
      <dgm:prSet/>
      <dgm:spPr/>
      <dgm:t>
        <a:bodyPr/>
        <a:lstStyle/>
        <a:p>
          <a:endParaRPr lang="hu-HU"/>
        </a:p>
      </dgm:t>
    </dgm:pt>
    <dgm:pt modelId="{3146CCB2-3514-4289-92BC-89787416B381}" type="pres">
      <dgm:prSet presAssocID="{82541D01-1666-4AD0-BF1F-86171CE98F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864C3D-1D78-4C1B-B097-C04585919D1D}" type="pres">
      <dgm:prSet presAssocID="{ADFFB419-7DAA-43F4-A1CC-BCFC94BA059C}" presName="hierRoot1" presStyleCnt="0">
        <dgm:presLayoutVars>
          <dgm:hierBranch val="init"/>
        </dgm:presLayoutVars>
      </dgm:prSet>
      <dgm:spPr/>
    </dgm:pt>
    <dgm:pt modelId="{1C18BFEB-4437-4EBF-9769-031D3CAE4505}" type="pres">
      <dgm:prSet presAssocID="{ADFFB419-7DAA-43F4-A1CC-BCFC94BA059C}" presName="rootComposite1" presStyleCnt="0"/>
      <dgm:spPr/>
    </dgm:pt>
    <dgm:pt modelId="{CB4888E3-007E-4A0E-9ECB-78E555661454}" type="pres">
      <dgm:prSet presAssocID="{ADFFB419-7DAA-43F4-A1CC-BCFC94BA059C}" presName="rootText1" presStyleLbl="node0" presStyleIdx="0" presStyleCnt="1" custScaleX="218920" custScaleY="169647">
        <dgm:presLayoutVars>
          <dgm:chPref val="3"/>
        </dgm:presLayoutVars>
      </dgm:prSet>
      <dgm:spPr/>
    </dgm:pt>
    <dgm:pt modelId="{422F1B2F-FB4D-46EA-8293-BAB7BA2161EA}" type="pres">
      <dgm:prSet presAssocID="{ADFFB419-7DAA-43F4-A1CC-BCFC94BA059C}" presName="rootConnector1" presStyleLbl="node1" presStyleIdx="0" presStyleCnt="0"/>
      <dgm:spPr/>
    </dgm:pt>
    <dgm:pt modelId="{0511E9BC-A9D9-435B-841C-4DB0137EFC78}" type="pres">
      <dgm:prSet presAssocID="{ADFFB419-7DAA-43F4-A1CC-BCFC94BA059C}" presName="hierChild2" presStyleCnt="0"/>
      <dgm:spPr/>
    </dgm:pt>
    <dgm:pt modelId="{06E01BF8-1DA4-45AF-9F47-5D4A8C92A3FD}" type="pres">
      <dgm:prSet presAssocID="{58A9BF25-EFDA-450B-A682-1F622D4EA536}" presName="Name37" presStyleLbl="parChTrans1D2" presStyleIdx="0" presStyleCnt="3"/>
      <dgm:spPr/>
    </dgm:pt>
    <dgm:pt modelId="{6200460F-B7DA-44AE-995C-5ACB2555F365}" type="pres">
      <dgm:prSet presAssocID="{DB375E77-96BB-4608-884B-EBB73D7CD065}" presName="hierRoot2" presStyleCnt="0">
        <dgm:presLayoutVars>
          <dgm:hierBranch val="init"/>
        </dgm:presLayoutVars>
      </dgm:prSet>
      <dgm:spPr/>
    </dgm:pt>
    <dgm:pt modelId="{5D444761-C1C5-47DC-9FF7-C1D8E9E377D5}" type="pres">
      <dgm:prSet presAssocID="{DB375E77-96BB-4608-884B-EBB73D7CD065}" presName="rootComposite" presStyleCnt="0"/>
      <dgm:spPr/>
    </dgm:pt>
    <dgm:pt modelId="{A8F3938E-22CF-4DFB-8622-0EA0573A1B8F}" type="pres">
      <dgm:prSet presAssocID="{DB375E77-96BB-4608-884B-EBB73D7CD065}" presName="rootText" presStyleLbl="node2" presStyleIdx="0" presStyleCnt="3" custScaleX="168271" custScaleY="145572">
        <dgm:presLayoutVars>
          <dgm:chPref val="3"/>
        </dgm:presLayoutVars>
      </dgm:prSet>
      <dgm:spPr/>
    </dgm:pt>
    <dgm:pt modelId="{4FE43430-C6C8-43D5-AC79-FF0CDFDAB6C0}" type="pres">
      <dgm:prSet presAssocID="{DB375E77-96BB-4608-884B-EBB73D7CD065}" presName="rootConnector" presStyleLbl="node2" presStyleIdx="0" presStyleCnt="3"/>
      <dgm:spPr/>
    </dgm:pt>
    <dgm:pt modelId="{826DF308-8F85-4130-98A8-1B1CBB789AB0}" type="pres">
      <dgm:prSet presAssocID="{DB375E77-96BB-4608-884B-EBB73D7CD065}" presName="hierChild4" presStyleCnt="0"/>
      <dgm:spPr/>
    </dgm:pt>
    <dgm:pt modelId="{CFDA67A2-F16D-4D1E-8987-D03243B0EC7C}" type="pres">
      <dgm:prSet presAssocID="{C5B89024-9AFF-4A1B-B7C6-85B06BDECFEF}" presName="Name37" presStyleLbl="parChTrans1D3" presStyleIdx="0" presStyleCnt="15"/>
      <dgm:spPr/>
    </dgm:pt>
    <dgm:pt modelId="{B14C8EBE-7330-4DA4-AD8E-CB5216DE0706}" type="pres">
      <dgm:prSet presAssocID="{3FEC0F87-16F8-4CF9-A2E3-204F1D41F8B5}" presName="hierRoot2" presStyleCnt="0">
        <dgm:presLayoutVars>
          <dgm:hierBranch val="init"/>
        </dgm:presLayoutVars>
      </dgm:prSet>
      <dgm:spPr/>
    </dgm:pt>
    <dgm:pt modelId="{9DD9353C-F9DC-49D9-86E0-F5A9936D2062}" type="pres">
      <dgm:prSet presAssocID="{3FEC0F87-16F8-4CF9-A2E3-204F1D41F8B5}" presName="rootComposite" presStyleCnt="0"/>
      <dgm:spPr/>
    </dgm:pt>
    <dgm:pt modelId="{552A4816-73A7-484A-A155-34A139F53A40}" type="pres">
      <dgm:prSet presAssocID="{3FEC0F87-16F8-4CF9-A2E3-204F1D41F8B5}" presName="rootText" presStyleLbl="node3" presStyleIdx="0" presStyleCnt="15" custScaleX="53733" custScaleY="63426">
        <dgm:presLayoutVars>
          <dgm:chPref val="3"/>
        </dgm:presLayoutVars>
      </dgm:prSet>
      <dgm:spPr/>
    </dgm:pt>
    <dgm:pt modelId="{25AA977C-AE3A-458B-B5EB-41C199FDA341}" type="pres">
      <dgm:prSet presAssocID="{3FEC0F87-16F8-4CF9-A2E3-204F1D41F8B5}" presName="rootConnector" presStyleLbl="node3" presStyleIdx="0" presStyleCnt="15"/>
      <dgm:spPr/>
    </dgm:pt>
    <dgm:pt modelId="{2B61F308-8F38-41AE-89B7-31EC47CBE791}" type="pres">
      <dgm:prSet presAssocID="{3FEC0F87-16F8-4CF9-A2E3-204F1D41F8B5}" presName="hierChild4" presStyleCnt="0"/>
      <dgm:spPr/>
    </dgm:pt>
    <dgm:pt modelId="{7DF28765-DD12-4525-9FBE-FD5268131951}" type="pres">
      <dgm:prSet presAssocID="{3FEC0F87-16F8-4CF9-A2E3-204F1D41F8B5}" presName="hierChild5" presStyleCnt="0"/>
      <dgm:spPr/>
    </dgm:pt>
    <dgm:pt modelId="{CF006A5C-43F5-4EE9-AC19-A046CE8EDF9D}" type="pres">
      <dgm:prSet presAssocID="{E20E616B-B765-4DB8-9428-7222F91617F5}" presName="Name37" presStyleLbl="parChTrans1D3" presStyleIdx="1" presStyleCnt="15"/>
      <dgm:spPr/>
    </dgm:pt>
    <dgm:pt modelId="{DFEB9D43-633B-4668-B7DB-79EF379F9327}" type="pres">
      <dgm:prSet presAssocID="{5A331E39-CB90-42A2-97AC-89D96D80985C}" presName="hierRoot2" presStyleCnt="0">
        <dgm:presLayoutVars>
          <dgm:hierBranch val="init"/>
        </dgm:presLayoutVars>
      </dgm:prSet>
      <dgm:spPr/>
    </dgm:pt>
    <dgm:pt modelId="{CE618B8B-20F9-45A9-BB2D-C0E9F0E81CEC}" type="pres">
      <dgm:prSet presAssocID="{5A331E39-CB90-42A2-97AC-89D96D80985C}" presName="rootComposite" presStyleCnt="0"/>
      <dgm:spPr/>
    </dgm:pt>
    <dgm:pt modelId="{864D29E4-9EFD-4391-BC51-E4F80DEDA4F5}" type="pres">
      <dgm:prSet presAssocID="{5A331E39-CB90-42A2-97AC-89D96D80985C}" presName="rootText" presStyleLbl="node3" presStyleIdx="1" presStyleCnt="15" custScaleX="53733" custScaleY="63426">
        <dgm:presLayoutVars>
          <dgm:chPref val="3"/>
        </dgm:presLayoutVars>
      </dgm:prSet>
      <dgm:spPr/>
    </dgm:pt>
    <dgm:pt modelId="{BFB83AFA-D3A8-4CC0-ABA4-47D08B67BEDC}" type="pres">
      <dgm:prSet presAssocID="{5A331E39-CB90-42A2-97AC-89D96D80985C}" presName="rootConnector" presStyleLbl="node3" presStyleIdx="1" presStyleCnt="15"/>
      <dgm:spPr/>
    </dgm:pt>
    <dgm:pt modelId="{CF47AD27-958B-46AA-9790-8CC8724A11A5}" type="pres">
      <dgm:prSet presAssocID="{5A331E39-CB90-42A2-97AC-89D96D80985C}" presName="hierChild4" presStyleCnt="0"/>
      <dgm:spPr/>
    </dgm:pt>
    <dgm:pt modelId="{6B4CB2DA-B0AB-47F5-8652-5D6BC52915DF}" type="pres">
      <dgm:prSet presAssocID="{5A331E39-CB90-42A2-97AC-89D96D80985C}" presName="hierChild5" presStyleCnt="0"/>
      <dgm:spPr/>
    </dgm:pt>
    <dgm:pt modelId="{FFEA4146-0014-4871-B714-5F921C41D8DA}" type="pres">
      <dgm:prSet presAssocID="{1393541D-D4D6-4086-9529-DC27A024F952}" presName="Name37" presStyleLbl="parChTrans1D3" presStyleIdx="2" presStyleCnt="15"/>
      <dgm:spPr/>
    </dgm:pt>
    <dgm:pt modelId="{7BD854DC-94EA-473A-8947-B56E4F70AD08}" type="pres">
      <dgm:prSet presAssocID="{A5CE6A33-21D5-4F49-A481-9D0D247F788C}" presName="hierRoot2" presStyleCnt="0">
        <dgm:presLayoutVars>
          <dgm:hierBranch val="init"/>
        </dgm:presLayoutVars>
      </dgm:prSet>
      <dgm:spPr/>
    </dgm:pt>
    <dgm:pt modelId="{B3F4D0A0-AC94-4EF2-8077-F1140AF25E18}" type="pres">
      <dgm:prSet presAssocID="{A5CE6A33-21D5-4F49-A481-9D0D247F788C}" presName="rootComposite" presStyleCnt="0"/>
      <dgm:spPr/>
    </dgm:pt>
    <dgm:pt modelId="{0FD931E0-E6FC-4516-AA0C-4E9673C4FF55}" type="pres">
      <dgm:prSet presAssocID="{A5CE6A33-21D5-4F49-A481-9D0D247F788C}" presName="rootText" presStyleLbl="node3" presStyleIdx="2" presStyleCnt="15" custScaleX="53733" custScaleY="63426">
        <dgm:presLayoutVars>
          <dgm:chPref val="3"/>
        </dgm:presLayoutVars>
      </dgm:prSet>
      <dgm:spPr/>
    </dgm:pt>
    <dgm:pt modelId="{0830A629-6F16-453E-8851-4402711C1408}" type="pres">
      <dgm:prSet presAssocID="{A5CE6A33-21D5-4F49-A481-9D0D247F788C}" presName="rootConnector" presStyleLbl="node3" presStyleIdx="2" presStyleCnt="15"/>
      <dgm:spPr/>
    </dgm:pt>
    <dgm:pt modelId="{013AAC3F-8F22-4D70-BB11-7B2FA73F4BA4}" type="pres">
      <dgm:prSet presAssocID="{A5CE6A33-21D5-4F49-A481-9D0D247F788C}" presName="hierChild4" presStyleCnt="0"/>
      <dgm:spPr/>
    </dgm:pt>
    <dgm:pt modelId="{5DEFD63F-2DAC-48BB-B18F-BF6D9DB40EAA}" type="pres">
      <dgm:prSet presAssocID="{A5CE6A33-21D5-4F49-A481-9D0D247F788C}" presName="hierChild5" presStyleCnt="0"/>
      <dgm:spPr/>
    </dgm:pt>
    <dgm:pt modelId="{560C86FD-DC34-4723-9D05-6AD32290ED17}" type="pres">
      <dgm:prSet presAssocID="{B9C514FD-C31F-42E1-9D8E-9D3AE060518D}" presName="Name37" presStyleLbl="parChTrans1D3" presStyleIdx="3" presStyleCnt="15"/>
      <dgm:spPr/>
    </dgm:pt>
    <dgm:pt modelId="{F6A27DBD-F18C-4AAB-B496-574387832973}" type="pres">
      <dgm:prSet presAssocID="{090574B5-684E-4991-97B2-07C690B0C6C0}" presName="hierRoot2" presStyleCnt="0">
        <dgm:presLayoutVars>
          <dgm:hierBranch val="init"/>
        </dgm:presLayoutVars>
      </dgm:prSet>
      <dgm:spPr/>
    </dgm:pt>
    <dgm:pt modelId="{5ACAFAD9-585A-4D8E-9990-EE62AB340A77}" type="pres">
      <dgm:prSet presAssocID="{090574B5-684E-4991-97B2-07C690B0C6C0}" presName="rootComposite" presStyleCnt="0"/>
      <dgm:spPr/>
    </dgm:pt>
    <dgm:pt modelId="{EFEEE1FB-BE26-47D4-8E39-8F150C754AFA}" type="pres">
      <dgm:prSet presAssocID="{090574B5-684E-4991-97B2-07C690B0C6C0}" presName="rootText" presStyleLbl="node3" presStyleIdx="3" presStyleCnt="15" custScaleX="53733" custScaleY="63426">
        <dgm:presLayoutVars>
          <dgm:chPref val="3"/>
        </dgm:presLayoutVars>
      </dgm:prSet>
      <dgm:spPr/>
    </dgm:pt>
    <dgm:pt modelId="{7B435A22-F94C-42A2-948E-56FAF78305D7}" type="pres">
      <dgm:prSet presAssocID="{090574B5-684E-4991-97B2-07C690B0C6C0}" presName="rootConnector" presStyleLbl="node3" presStyleIdx="3" presStyleCnt="15"/>
      <dgm:spPr/>
    </dgm:pt>
    <dgm:pt modelId="{6A2F52C7-66C6-43CB-8179-7AFA9B8069F8}" type="pres">
      <dgm:prSet presAssocID="{090574B5-684E-4991-97B2-07C690B0C6C0}" presName="hierChild4" presStyleCnt="0"/>
      <dgm:spPr/>
    </dgm:pt>
    <dgm:pt modelId="{ADFE379B-619F-45D7-9B01-055FEC5CB80C}" type="pres">
      <dgm:prSet presAssocID="{090574B5-684E-4991-97B2-07C690B0C6C0}" presName="hierChild5" presStyleCnt="0"/>
      <dgm:spPr/>
    </dgm:pt>
    <dgm:pt modelId="{2304AE63-19D5-40B6-90DC-002026CB0D3D}" type="pres">
      <dgm:prSet presAssocID="{5E06DB81-7693-46C9-95AC-97EAC722A34F}" presName="Name37" presStyleLbl="parChTrans1D3" presStyleIdx="4" presStyleCnt="15"/>
      <dgm:spPr/>
    </dgm:pt>
    <dgm:pt modelId="{42763DF8-BA2B-46F4-8794-B3B9B3B7893D}" type="pres">
      <dgm:prSet presAssocID="{2655191F-AD0F-48CA-8467-04E4F6145972}" presName="hierRoot2" presStyleCnt="0">
        <dgm:presLayoutVars>
          <dgm:hierBranch val="init"/>
        </dgm:presLayoutVars>
      </dgm:prSet>
      <dgm:spPr/>
    </dgm:pt>
    <dgm:pt modelId="{4153EC2A-9DBD-46D4-B6AA-33F85C23A1E8}" type="pres">
      <dgm:prSet presAssocID="{2655191F-AD0F-48CA-8467-04E4F6145972}" presName="rootComposite" presStyleCnt="0"/>
      <dgm:spPr/>
    </dgm:pt>
    <dgm:pt modelId="{CF03A041-BE44-4168-B2F8-819034E4D74F}" type="pres">
      <dgm:prSet presAssocID="{2655191F-AD0F-48CA-8467-04E4F6145972}" presName="rootText" presStyleLbl="node3" presStyleIdx="4" presStyleCnt="15" custScaleX="53733" custScaleY="63426">
        <dgm:presLayoutVars>
          <dgm:chPref val="3"/>
        </dgm:presLayoutVars>
      </dgm:prSet>
      <dgm:spPr/>
    </dgm:pt>
    <dgm:pt modelId="{E41976AD-93B9-4C95-969A-AD3EC5BF447D}" type="pres">
      <dgm:prSet presAssocID="{2655191F-AD0F-48CA-8467-04E4F6145972}" presName="rootConnector" presStyleLbl="node3" presStyleIdx="4" presStyleCnt="15"/>
      <dgm:spPr/>
    </dgm:pt>
    <dgm:pt modelId="{7BC2490E-9666-4459-A95F-A7514B0687F5}" type="pres">
      <dgm:prSet presAssocID="{2655191F-AD0F-48CA-8467-04E4F6145972}" presName="hierChild4" presStyleCnt="0"/>
      <dgm:spPr/>
    </dgm:pt>
    <dgm:pt modelId="{9D3719A5-FD2E-4F7F-882F-1DDA8B74AC95}" type="pres">
      <dgm:prSet presAssocID="{2655191F-AD0F-48CA-8467-04E4F6145972}" presName="hierChild5" presStyleCnt="0"/>
      <dgm:spPr/>
    </dgm:pt>
    <dgm:pt modelId="{84AF1285-4023-477A-8D6E-1A1D98299000}" type="pres">
      <dgm:prSet presAssocID="{DB375E77-96BB-4608-884B-EBB73D7CD065}" presName="hierChild5" presStyleCnt="0"/>
      <dgm:spPr/>
    </dgm:pt>
    <dgm:pt modelId="{BC49B4AE-E824-46BE-B972-C042E5F336A6}" type="pres">
      <dgm:prSet presAssocID="{4A5FB266-4EF6-4FB3-9010-4F70092E6D76}" presName="Name37" presStyleLbl="parChTrans1D2" presStyleIdx="1" presStyleCnt="3"/>
      <dgm:spPr/>
    </dgm:pt>
    <dgm:pt modelId="{33563CAD-0575-44D3-9272-4E972C2A0420}" type="pres">
      <dgm:prSet presAssocID="{74E8E7E0-364C-49A4-A9E1-6F59AE01095C}" presName="hierRoot2" presStyleCnt="0">
        <dgm:presLayoutVars>
          <dgm:hierBranch val="init"/>
        </dgm:presLayoutVars>
      </dgm:prSet>
      <dgm:spPr/>
    </dgm:pt>
    <dgm:pt modelId="{E4C060FB-9C06-4B39-9569-89171FC9E800}" type="pres">
      <dgm:prSet presAssocID="{74E8E7E0-364C-49A4-A9E1-6F59AE01095C}" presName="rootComposite" presStyleCnt="0"/>
      <dgm:spPr/>
    </dgm:pt>
    <dgm:pt modelId="{2B277049-1419-4340-BCB5-321B4CFAAD22}" type="pres">
      <dgm:prSet presAssocID="{74E8E7E0-364C-49A4-A9E1-6F59AE01095C}" presName="rootText" presStyleLbl="node2" presStyleIdx="1" presStyleCnt="3" custScaleX="168271" custScaleY="145572">
        <dgm:presLayoutVars>
          <dgm:chPref val="3"/>
        </dgm:presLayoutVars>
      </dgm:prSet>
      <dgm:spPr/>
    </dgm:pt>
    <dgm:pt modelId="{0936638B-199D-4AF9-97FD-7721A7F3CD68}" type="pres">
      <dgm:prSet presAssocID="{74E8E7E0-364C-49A4-A9E1-6F59AE01095C}" presName="rootConnector" presStyleLbl="node2" presStyleIdx="1" presStyleCnt="3"/>
      <dgm:spPr/>
    </dgm:pt>
    <dgm:pt modelId="{E6291C2D-D864-40B2-9D95-EC56B51F8E85}" type="pres">
      <dgm:prSet presAssocID="{74E8E7E0-364C-49A4-A9E1-6F59AE01095C}" presName="hierChild4" presStyleCnt="0"/>
      <dgm:spPr/>
    </dgm:pt>
    <dgm:pt modelId="{41EA4EFE-0BA3-45D1-A708-FD62D2F8CC8E}" type="pres">
      <dgm:prSet presAssocID="{4BFFC1B5-16D2-4CBE-8835-63891F6016B8}" presName="Name37" presStyleLbl="parChTrans1D3" presStyleIdx="5" presStyleCnt="15"/>
      <dgm:spPr/>
    </dgm:pt>
    <dgm:pt modelId="{7968E979-8956-4ECC-AD36-6D2B2ACAC417}" type="pres">
      <dgm:prSet presAssocID="{B7FB278B-CBCE-4E44-87F4-D2D2303746D1}" presName="hierRoot2" presStyleCnt="0">
        <dgm:presLayoutVars>
          <dgm:hierBranch val="init"/>
        </dgm:presLayoutVars>
      </dgm:prSet>
      <dgm:spPr/>
    </dgm:pt>
    <dgm:pt modelId="{E5A86FFF-287D-49FB-8437-88D0891D2F1C}" type="pres">
      <dgm:prSet presAssocID="{B7FB278B-CBCE-4E44-87F4-D2D2303746D1}" presName="rootComposite" presStyleCnt="0"/>
      <dgm:spPr/>
    </dgm:pt>
    <dgm:pt modelId="{12ED0557-64D6-49E2-A379-31F7D5F850A4}" type="pres">
      <dgm:prSet presAssocID="{B7FB278B-CBCE-4E44-87F4-D2D2303746D1}" presName="rootText" presStyleLbl="node3" presStyleIdx="5" presStyleCnt="15" custScaleX="53733" custScaleY="63426">
        <dgm:presLayoutVars>
          <dgm:chPref val="3"/>
        </dgm:presLayoutVars>
      </dgm:prSet>
      <dgm:spPr/>
    </dgm:pt>
    <dgm:pt modelId="{C8759E7C-A3C8-48F9-B163-3E5B2DD180E0}" type="pres">
      <dgm:prSet presAssocID="{B7FB278B-CBCE-4E44-87F4-D2D2303746D1}" presName="rootConnector" presStyleLbl="node3" presStyleIdx="5" presStyleCnt="15"/>
      <dgm:spPr/>
    </dgm:pt>
    <dgm:pt modelId="{DE670046-C804-4D58-9E05-B6DD88D8DD76}" type="pres">
      <dgm:prSet presAssocID="{B7FB278B-CBCE-4E44-87F4-D2D2303746D1}" presName="hierChild4" presStyleCnt="0"/>
      <dgm:spPr/>
    </dgm:pt>
    <dgm:pt modelId="{6C79DFA0-C061-41C1-B562-63886D188F93}" type="pres">
      <dgm:prSet presAssocID="{B7FB278B-CBCE-4E44-87F4-D2D2303746D1}" presName="hierChild5" presStyleCnt="0"/>
      <dgm:spPr/>
    </dgm:pt>
    <dgm:pt modelId="{156F1859-E64E-41D5-82AC-580FCB2EC9E7}" type="pres">
      <dgm:prSet presAssocID="{63159FBC-8B01-43E8-9636-E3B6DA0FC592}" presName="Name37" presStyleLbl="parChTrans1D3" presStyleIdx="6" presStyleCnt="15"/>
      <dgm:spPr/>
    </dgm:pt>
    <dgm:pt modelId="{25A86DEE-8E74-46BD-88D5-C72FCF486D35}" type="pres">
      <dgm:prSet presAssocID="{4BD95710-4698-48DC-99A6-13D1F4569B27}" presName="hierRoot2" presStyleCnt="0">
        <dgm:presLayoutVars>
          <dgm:hierBranch val="init"/>
        </dgm:presLayoutVars>
      </dgm:prSet>
      <dgm:spPr/>
    </dgm:pt>
    <dgm:pt modelId="{87A4879F-C12B-49A5-976E-01AAE500C12F}" type="pres">
      <dgm:prSet presAssocID="{4BD95710-4698-48DC-99A6-13D1F4569B27}" presName="rootComposite" presStyleCnt="0"/>
      <dgm:spPr/>
    </dgm:pt>
    <dgm:pt modelId="{F1EFCB77-5215-40BB-9832-6BB79CB7A8B5}" type="pres">
      <dgm:prSet presAssocID="{4BD95710-4698-48DC-99A6-13D1F4569B27}" presName="rootText" presStyleLbl="node3" presStyleIdx="6" presStyleCnt="15" custScaleX="53733" custScaleY="63426">
        <dgm:presLayoutVars>
          <dgm:chPref val="3"/>
        </dgm:presLayoutVars>
      </dgm:prSet>
      <dgm:spPr/>
    </dgm:pt>
    <dgm:pt modelId="{EC2B195D-9D8A-4F26-8478-A0FE5A5666C3}" type="pres">
      <dgm:prSet presAssocID="{4BD95710-4698-48DC-99A6-13D1F4569B27}" presName="rootConnector" presStyleLbl="node3" presStyleIdx="6" presStyleCnt="15"/>
      <dgm:spPr/>
    </dgm:pt>
    <dgm:pt modelId="{26EC00BA-E355-4B3A-8212-3B20EBF8AA38}" type="pres">
      <dgm:prSet presAssocID="{4BD95710-4698-48DC-99A6-13D1F4569B27}" presName="hierChild4" presStyleCnt="0"/>
      <dgm:spPr/>
    </dgm:pt>
    <dgm:pt modelId="{7035A881-DE2A-4685-B9F7-80AF54BB618F}" type="pres">
      <dgm:prSet presAssocID="{4BD95710-4698-48DC-99A6-13D1F4569B27}" presName="hierChild5" presStyleCnt="0"/>
      <dgm:spPr/>
    </dgm:pt>
    <dgm:pt modelId="{8F6353F9-53F0-4C1A-A7A2-F14AAD7281BD}" type="pres">
      <dgm:prSet presAssocID="{568EA9D2-CDCC-4344-9FE9-619FCC4F1F57}" presName="Name37" presStyleLbl="parChTrans1D3" presStyleIdx="7" presStyleCnt="15"/>
      <dgm:spPr/>
    </dgm:pt>
    <dgm:pt modelId="{B2A87D55-17A0-47EE-9895-951ABD9240B5}" type="pres">
      <dgm:prSet presAssocID="{30DB6EDE-DE2E-4895-AAF3-A43513A0CDB4}" presName="hierRoot2" presStyleCnt="0">
        <dgm:presLayoutVars>
          <dgm:hierBranch val="init"/>
        </dgm:presLayoutVars>
      </dgm:prSet>
      <dgm:spPr/>
    </dgm:pt>
    <dgm:pt modelId="{56C6C260-1937-4902-A86B-AF7E81D290FA}" type="pres">
      <dgm:prSet presAssocID="{30DB6EDE-DE2E-4895-AAF3-A43513A0CDB4}" presName="rootComposite" presStyleCnt="0"/>
      <dgm:spPr/>
    </dgm:pt>
    <dgm:pt modelId="{62451927-6871-438B-98AC-651630904DA4}" type="pres">
      <dgm:prSet presAssocID="{30DB6EDE-DE2E-4895-AAF3-A43513A0CDB4}" presName="rootText" presStyleLbl="node3" presStyleIdx="7" presStyleCnt="15" custScaleX="53733" custScaleY="63426">
        <dgm:presLayoutVars>
          <dgm:chPref val="3"/>
        </dgm:presLayoutVars>
      </dgm:prSet>
      <dgm:spPr/>
    </dgm:pt>
    <dgm:pt modelId="{D54467E8-E577-4661-88A6-EE7054AD4008}" type="pres">
      <dgm:prSet presAssocID="{30DB6EDE-DE2E-4895-AAF3-A43513A0CDB4}" presName="rootConnector" presStyleLbl="node3" presStyleIdx="7" presStyleCnt="15"/>
      <dgm:spPr/>
    </dgm:pt>
    <dgm:pt modelId="{84EEFCB6-FA45-4F5F-A2D1-5620CE6E888A}" type="pres">
      <dgm:prSet presAssocID="{30DB6EDE-DE2E-4895-AAF3-A43513A0CDB4}" presName="hierChild4" presStyleCnt="0"/>
      <dgm:spPr/>
    </dgm:pt>
    <dgm:pt modelId="{2B27E889-4455-4567-A138-17BCBF3820D1}" type="pres">
      <dgm:prSet presAssocID="{30DB6EDE-DE2E-4895-AAF3-A43513A0CDB4}" presName="hierChild5" presStyleCnt="0"/>
      <dgm:spPr/>
    </dgm:pt>
    <dgm:pt modelId="{50C6533E-69A1-40A0-B4F0-60DFED768A3B}" type="pres">
      <dgm:prSet presAssocID="{12D5F0E5-C651-462F-87BE-DC45C67A0B19}" presName="Name37" presStyleLbl="parChTrans1D3" presStyleIdx="8" presStyleCnt="15"/>
      <dgm:spPr/>
    </dgm:pt>
    <dgm:pt modelId="{8A606904-3F64-4365-919F-B7367ED4F0A4}" type="pres">
      <dgm:prSet presAssocID="{C8355A04-0B17-4DCA-A642-6F24665B59A2}" presName="hierRoot2" presStyleCnt="0">
        <dgm:presLayoutVars>
          <dgm:hierBranch val="init"/>
        </dgm:presLayoutVars>
      </dgm:prSet>
      <dgm:spPr/>
    </dgm:pt>
    <dgm:pt modelId="{1A577124-D672-4101-BCF7-7AB4C0CD40AB}" type="pres">
      <dgm:prSet presAssocID="{C8355A04-0B17-4DCA-A642-6F24665B59A2}" presName="rootComposite" presStyleCnt="0"/>
      <dgm:spPr/>
    </dgm:pt>
    <dgm:pt modelId="{888B5C62-E398-482F-9FC2-BAF5866C8640}" type="pres">
      <dgm:prSet presAssocID="{C8355A04-0B17-4DCA-A642-6F24665B59A2}" presName="rootText" presStyleLbl="node3" presStyleIdx="8" presStyleCnt="15" custScaleX="53733" custScaleY="63426">
        <dgm:presLayoutVars>
          <dgm:chPref val="3"/>
        </dgm:presLayoutVars>
      </dgm:prSet>
      <dgm:spPr/>
    </dgm:pt>
    <dgm:pt modelId="{466216C5-16D4-419E-BB3A-892A8BBFD18B}" type="pres">
      <dgm:prSet presAssocID="{C8355A04-0B17-4DCA-A642-6F24665B59A2}" presName="rootConnector" presStyleLbl="node3" presStyleIdx="8" presStyleCnt="15"/>
      <dgm:spPr/>
    </dgm:pt>
    <dgm:pt modelId="{F7213494-3C82-4D1A-961B-261BE3C8178B}" type="pres">
      <dgm:prSet presAssocID="{C8355A04-0B17-4DCA-A642-6F24665B59A2}" presName="hierChild4" presStyleCnt="0"/>
      <dgm:spPr/>
    </dgm:pt>
    <dgm:pt modelId="{646322E3-EA3D-4596-9516-51571840ABCA}" type="pres">
      <dgm:prSet presAssocID="{C8355A04-0B17-4DCA-A642-6F24665B59A2}" presName="hierChild5" presStyleCnt="0"/>
      <dgm:spPr/>
    </dgm:pt>
    <dgm:pt modelId="{84D3E6D4-3F16-4DFB-B451-A40E2C157ADF}" type="pres">
      <dgm:prSet presAssocID="{592145EB-A854-405D-A852-0CF0C3384A19}" presName="Name37" presStyleLbl="parChTrans1D3" presStyleIdx="9" presStyleCnt="15"/>
      <dgm:spPr/>
    </dgm:pt>
    <dgm:pt modelId="{C3B8F9C8-266E-47A6-AF0A-A16264F6C9FA}" type="pres">
      <dgm:prSet presAssocID="{19720F0D-1A95-491C-85CD-D76EBAA4BA33}" presName="hierRoot2" presStyleCnt="0">
        <dgm:presLayoutVars>
          <dgm:hierBranch val="init"/>
        </dgm:presLayoutVars>
      </dgm:prSet>
      <dgm:spPr/>
    </dgm:pt>
    <dgm:pt modelId="{CB531109-FA4D-402C-A20B-AD78053E9B24}" type="pres">
      <dgm:prSet presAssocID="{19720F0D-1A95-491C-85CD-D76EBAA4BA33}" presName="rootComposite" presStyleCnt="0"/>
      <dgm:spPr/>
    </dgm:pt>
    <dgm:pt modelId="{2BD294C7-25A4-42BC-A11C-31552ECAFD6E}" type="pres">
      <dgm:prSet presAssocID="{19720F0D-1A95-491C-85CD-D76EBAA4BA33}" presName="rootText" presStyleLbl="node3" presStyleIdx="9" presStyleCnt="15" custScaleX="53733" custScaleY="63426">
        <dgm:presLayoutVars>
          <dgm:chPref val="3"/>
        </dgm:presLayoutVars>
      </dgm:prSet>
      <dgm:spPr/>
    </dgm:pt>
    <dgm:pt modelId="{F8DF2D00-2A88-4C66-9021-1839A34FE80D}" type="pres">
      <dgm:prSet presAssocID="{19720F0D-1A95-491C-85CD-D76EBAA4BA33}" presName="rootConnector" presStyleLbl="node3" presStyleIdx="9" presStyleCnt="15"/>
      <dgm:spPr/>
    </dgm:pt>
    <dgm:pt modelId="{3FC486A2-9694-4363-811E-3A36C2122719}" type="pres">
      <dgm:prSet presAssocID="{19720F0D-1A95-491C-85CD-D76EBAA4BA33}" presName="hierChild4" presStyleCnt="0"/>
      <dgm:spPr/>
    </dgm:pt>
    <dgm:pt modelId="{87C713C0-09BD-49F8-8CDD-93609250326C}" type="pres">
      <dgm:prSet presAssocID="{19720F0D-1A95-491C-85CD-D76EBAA4BA33}" presName="hierChild5" presStyleCnt="0"/>
      <dgm:spPr/>
    </dgm:pt>
    <dgm:pt modelId="{B7756DD7-47CC-46A8-AB9F-17ADE8515CDC}" type="pres">
      <dgm:prSet presAssocID="{30676F52-B4C9-4CAA-B957-D6D3D0701215}" presName="Name37" presStyleLbl="parChTrans1D3" presStyleIdx="10" presStyleCnt="15"/>
      <dgm:spPr/>
    </dgm:pt>
    <dgm:pt modelId="{90ABCC0F-5016-414D-87F8-A7F08239F80F}" type="pres">
      <dgm:prSet presAssocID="{CE0C1272-8037-4098-97EF-7BC8A9F9196A}" presName="hierRoot2" presStyleCnt="0">
        <dgm:presLayoutVars>
          <dgm:hierBranch val="init"/>
        </dgm:presLayoutVars>
      </dgm:prSet>
      <dgm:spPr/>
    </dgm:pt>
    <dgm:pt modelId="{E04FEE7D-0175-4DEA-A843-9678558F1489}" type="pres">
      <dgm:prSet presAssocID="{CE0C1272-8037-4098-97EF-7BC8A9F9196A}" presName="rootComposite" presStyleCnt="0"/>
      <dgm:spPr/>
    </dgm:pt>
    <dgm:pt modelId="{CC9EA63B-5A42-4C02-99BA-0DC08C7877D7}" type="pres">
      <dgm:prSet presAssocID="{CE0C1272-8037-4098-97EF-7BC8A9F9196A}" presName="rootText" presStyleLbl="node3" presStyleIdx="10" presStyleCnt="15" custScaleX="53733" custScaleY="63426">
        <dgm:presLayoutVars>
          <dgm:chPref val="3"/>
        </dgm:presLayoutVars>
      </dgm:prSet>
      <dgm:spPr/>
    </dgm:pt>
    <dgm:pt modelId="{B725081A-AECE-486F-BA72-7FF8A25C4986}" type="pres">
      <dgm:prSet presAssocID="{CE0C1272-8037-4098-97EF-7BC8A9F9196A}" presName="rootConnector" presStyleLbl="node3" presStyleIdx="10" presStyleCnt="15"/>
      <dgm:spPr/>
    </dgm:pt>
    <dgm:pt modelId="{59736198-2409-4862-8E84-DE22AE2179DF}" type="pres">
      <dgm:prSet presAssocID="{CE0C1272-8037-4098-97EF-7BC8A9F9196A}" presName="hierChild4" presStyleCnt="0"/>
      <dgm:spPr/>
    </dgm:pt>
    <dgm:pt modelId="{7827D07E-1F42-4032-9A6D-12DA11C262AD}" type="pres">
      <dgm:prSet presAssocID="{CE0C1272-8037-4098-97EF-7BC8A9F9196A}" presName="hierChild5" presStyleCnt="0"/>
      <dgm:spPr/>
    </dgm:pt>
    <dgm:pt modelId="{444C7883-634C-480C-97A2-4B88618A6C92}" type="pres">
      <dgm:prSet presAssocID="{74E8E7E0-364C-49A4-A9E1-6F59AE01095C}" presName="hierChild5" presStyleCnt="0"/>
      <dgm:spPr/>
    </dgm:pt>
    <dgm:pt modelId="{965DFD18-109D-43BF-B366-C7900D6BDF54}" type="pres">
      <dgm:prSet presAssocID="{D89BAACD-B079-43C0-87F0-A2268B1CCA15}" presName="Name37" presStyleLbl="parChTrans1D2" presStyleIdx="2" presStyleCnt="3"/>
      <dgm:spPr/>
    </dgm:pt>
    <dgm:pt modelId="{40F5AA11-09B2-4B3B-A98A-55BBB1905FE6}" type="pres">
      <dgm:prSet presAssocID="{D928A7A1-4179-4510-A227-1AC7EE40EF04}" presName="hierRoot2" presStyleCnt="0">
        <dgm:presLayoutVars>
          <dgm:hierBranch val="init"/>
        </dgm:presLayoutVars>
      </dgm:prSet>
      <dgm:spPr/>
    </dgm:pt>
    <dgm:pt modelId="{BF919F25-D569-4F61-9230-9803A5BA1759}" type="pres">
      <dgm:prSet presAssocID="{D928A7A1-4179-4510-A227-1AC7EE40EF04}" presName="rootComposite" presStyleCnt="0"/>
      <dgm:spPr/>
    </dgm:pt>
    <dgm:pt modelId="{56D01ED7-FC0D-468D-B90A-D3262B435254}" type="pres">
      <dgm:prSet presAssocID="{D928A7A1-4179-4510-A227-1AC7EE40EF04}" presName="rootText" presStyleLbl="node2" presStyleIdx="2" presStyleCnt="3" custScaleX="168271" custScaleY="145572">
        <dgm:presLayoutVars>
          <dgm:chPref val="3"/>
        </dgm:presLayoutVars>
      </dgm:prSet>
      <dgm:spPr/>
    </dgm:pt>
    <dgm:pt modelId="{59D5E3A9-CBD1-422A-834C-34D0222441F8}" type="pres">
      <dgm:prSet presAssocID="{D928A7A1-4179-4510-A227-1AC7EE40EF04}" presName="rootConnector" presStyleLbl="node2" presStyleIdx="2" presStyleCnt="3"/>
      <dgm:spPr/>
    </dgm:pt>
    <dgm:pt modelId="{C7F009B0-1A7C-4996-B119-BCDCB982DB2F}" type="pres">
      <dgm:prSet presAssocID="{D928A7A1-4179-4510-A227-1AC7EE40EF04}" presName="hierChild4" presStyleCnt="0"/>
      <dgm:spPr/>
    </dgm:pt>
    <dgm:pt modelId="{55EAFB6E-BD89-4279-9EB9-8D35151A2BEB}" type="pres">
      <dgm:prSet presAssocID="{07A29FD0-7C69-4241-9ECB-F89E7A749746}" presName="Name37" presStyleLbl="parChTrans1D3" presStyleIdx="11" presStyleCnt="15"/>
      <dgm:spPr/>
    </dgm:pt>
    <dgm:pt modelId="{A036B198-9FAE-4FD2-8D63-634B6393B030}" type="pres">
      <dgm:prSet presAssocID="{9F3C5D19-4A05-426E-A1F0-0C93A06F0713}" presName="hierRoot2" presStyleCnt="0">
        <dgm:presLayoutVars>
          <dgm:hierBranch val="init"/>
        </dgm:presLayoutVars>
      </dgm:prSet>
      <dgm:spPr/>
    </dgm:pt>
    <dgm:pt modelId="{BCDDF94F-6E6C-44E6-AE38-9AFB1C6C29D6}" type="pres">
      <dgm:prSet presAssocID="{9F3C5D19-4A05-426E-A1F0-0C93A06F0713}" presName="rootComposite" presStyleCnt="0"/>
      <dgm:spPr/>
    </dgm:pt>
    <dgm:pt modelId="{68234C4F-FE30-4316-BDD0-ACC028652D85}" type="pres">
      <dgm:prSet presAssocID="{9F3C5D19-4A05-426E-A1F0-0C93A06F0713}" presName="rootText" presStyleLbl="node3" presStyleIdx="11" presStyleCnt="15" custScaleX="53733" custScaleY="63426">
        <dgm:presLayoutVars>
          <dgm:chPref val="3"/>
        </dgm:presLayoutVars>
      </dgm:prSet>
      <dgm:spPr/>
    </dgm:pt>
    <dgm:pt modelId="{1FF856D0-F425-4958-BE2E-AC2DDE12E681}" type="pres">
      <dgm:prSet presAssocID="{9F3C5D19-4A05-426E-A1F0-0C93A06F0713}" presName="rootConnector" presStyleLbl="node3" presStyleIdx="11" presStyleCnt="15"/>
      <dgm:spPr/>
    </dgm:pt>
    <dgm:pt modelId="{D71F7104-170F-4A9C-A767-D17270A3EE0B}" type="pres">
      <dgm:prSet presAssocID="{9F3C5D19-4A05-426E-A1F0-0C93A06F0713}" presName="hierChild4" presStyleCnt="0"/>
      <dgm:spPr/>
    </dgm:pt>
    <dgm:pt modelId="{E29D4E54-17E0-4EAA-9023-146729252CCA}" type="pres">
      <dgm:prSet presAssocID="{9F3C5D19-4A05-426E-A1F0-0C93A06F0713}" presName="hierChild5" presStyleCnt="0"/>
      <dgm:spPr/>
    </dgm:pt>
    <dgm:pt modelId="{7A75AD21-BD28-410D-8DC9-FC453F0903CE}" type="pres">
      <dgm:prSet presAssocID="{D10AD537-A28D-441F-9866-9F43966EDA38}" presName="Name37" presStyleLbl="parChTrans1D3" presStyleIdx="12" presStyleCnt="15"/>
      <dgm:spPr/>
    </dgm:pt>
    <dgm:pt modelId="{4564D458-9591-4752-A993-6A533800CFF9}" type="pres">
      <dgm:prSet presAssocID="{1B7FBEEA-13D1-47BE-8375-23856194B60B}" presName="hierRoot2" presStyleCnt="0">
        <dgm:presLayoutVars>
          <dgm:hierBranch val="init"/>
        </dgm:presLayoutVars>
      </dgm:prSet>
      <dgm:spPr/>
    </dgm:pt>
    <dgm:pt modelId="{A17B452B-F0F0-4D32-ABFA-A2D1B39AC4E3}" type="pres">
      <dgm:prSet presAssocID="{1B7FBEEA-13D1-47BE-8375-23856194B60B}" presName="rootComposite" presStyleCnt="0"/>
      <dgm:spPr/>
    </dgm:pt>
    <dgm:pt modelId="{DD6675A2-730B-41BE-90B9-D395BB36491E}" type="pres">
      <dgm:prSet presAssocID="{1B7FBEEA-13D1-47BE-8375-23856194B60B}" presName="rootText" presStyleLbl="node3" presStyleIdx="12" presStyleCnt="15" custScaleX="53733" custScaleY="63426">
        <dgm:presLayoutVars>
          <dgm:chPref val="3"/>
        </dgm:presLayoutVars>
      </dgm:prSet>
      <dgm:spPr/>
    </dgm:pt>
    <dgm:pt modelId="{DAEB9E31-BB55-455E-9BE4-023CEF1D2168}" type="pres">
      <dgm:prSet presAssocID="{1B7FBEEA-13D1-47BE-8375-23856194B60B}" presName="rootConnector" presStyleLbl="node3" presStyleIdx="12" presStyleCnt="15"/>
      <dgm:spPr/>
    </dgm:pt>
    <dgm:pt modelId="{BB265B5F-9474-4E48-910D-376DDED16A0D}" type="pres">
      <dgm:prSet presAssocID="{1B7FBEEA-13D1-47BE-8375-23856194B60B}" presName="hierChild4" presStyleCnt="0"/>
      <dgm:spPr/>
    </dgm:pt>
    <dgm:pt modelId="{20D461CB-B5BC-4CCA-8DD4-988C3771DC16}" type="pres">
      <dgm:prSet presAssocID="{1B7FBEEA-13D1-47BE-8375-23856194B60B}" presName="hierChild5" presStyleCnt="0"/>
      <dgm:spPr/>
    </dgm:pt>
    <dgm:pt modelId="{6D0CC084-419C-4DB5-B11E-565BFEE77171}" type="pres">
      <dgm:prSet presAssocID="{75CD20AB-5DC7-4803-B7DB-52026D4E13F5}" presName="Name37" presStyleLbl="parChTrans1D3" presStyleIdx="13" presStyleCnt="15"/>
      <dgm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</dgm:spPr>
    </dgm:pt>
    <dgm:pt modelId="{DAABA9BC-B55B-4256-BF69-D345F69E79B0}" type="pres">
      <dgm:prSet presAssocID="{65C44687-F36F-4DA0-B93E-C106B2AD5D15}" presName="hierRoot2" presStyleCnt="0">
        <dgm:presLayoutVars>
          <dgm:hierBranch val="init"/>
        </dgm:presLayoutVars>
      </dgm:prSet>
      <dgm:spPr/>
    </dgm:pt>
    <dgm:pt modelId="{EF5FE957-2489-45A7-8D1B-910E54F244DF}" type="pres">
      <dgm:prSet presAssocID="{65C44687-F36F-4DA0-B93E-C106B2AD5D15}" presName="rootComposite" presStyleCnt="0"/>
      <dgm:spPr/>
    </dgm:pt>
    <dgm:pt modelId="{72458D41-ECD9-4E22-8DFE-6FF14B046042}" type="pres">
      <dgm:prSet presAssocID="{65C44687-F36F-4DA0-B93E-C106B2AD5D15}" presName="rootText" presStyleLbl="node3" presStyleIdx="13" presStyleCnt="15" custScaleX="53263" custScaleY="60894">
        <dgm:presLayoutVars>
          <dgm:chPref val="3"/>
        </dgm:presLayoutVars>
      </dgm:prSet>
      <dgm:spPr/>
    </dgm:pt>
    <dgm:pt modelId="{2293B4E0-E17B-44F9-980D-44938D3CC3EA}" type="pres">
      <dgm:prSet presAssocID="{65C44687-F36F-4DA0-B93E-C106B2AD5D15}" presName="rootConnector" presStyleLbl="node3" presStyleIdx="13" presStyleCnt="15"/>
      <dgm:spPr/>
    </dgm:pt>
    <dgm:pt modelId="{FB4C9BBD-989B-4C8F-B999-306FB3F1F64A}" type="pres">
      <dgm:prSet presAssocID="{65C44687-F36F-4DA0-B93E-C106B2AD5D15}" presName="hierChild4" presStyleCnt="0"/>
      <dgm:spPr/>
    </dgm:pt>
    <dgm:pt modelId="{F8C5D860-7704-4035-A7ED-32F1B48B0042}" type="pres">
      <dgm:prSet presAssocID="{65C44687-F36F-4DA0-B93E-C106B2AD5D15}" presName="hierChild5" presStyleCnt="0"/>
      <dgm:spPr/>
    </dgm:pt>
    <dgm:pt modelId="{E8B6903B-8331-4DEE-A06F-C6A3C67602FA}" type="pres">
      <dgm:prSet presAssocID="{E872B132-99BB-4D64-BDA2-DEF118511610}" presName="Name37" presStyleLbl="parChTrans1D3" presStyleIdx="14" presStyleCnt="15"/>
      <dgm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</dgm:spPr>
    </dgm:pt>
    <dgm:pt modelId="{6DD908A6-32BC-4FF2-8030-A9BB63DE0054}" type="pres">
      <dgm:prSet presAssocID="{300A263B-8B88-4BD0-A7DC-2AD67F09B9EF}" presName="hierRoot2" presStyleCnt="0">
        <dgm:presLayoutVars>
          <dgm:hierBranch val="init"/>
        </dgm:presLayoutVars>
      </dgm:prSet>
      <dgm:spPr/>
    </dgm:pt>
    <dgm:pt modelId="{E8902DB1-FD94-4EAC-84B0-312BB31259EE}" type="pres">
      <dgm:prSet presAssocID="{300A263B-8B88-4BD0-A7DC-2AD67F09B9EF}" presName="rootComposite" presStyleCnt="0"/>
      <dgm:spPr/>
    </dgm:pt>
    <dgm:pt modelId="{BEA1A72C-F021-4CC2-9092-51A6BA620666}" type="pres">
      <dgm:prSet presAssocID="{300A263B-8B88-4BD0-A7DC-2AD67F09B9EF}" presName="rootText" presStyleLbl="node3" presStyleIdx="14" presStyleCnt="15" custScaleX="53263" custScaleY="60894">
        <dgm:presLayoutVars>
          <dgm:chPref val="3"/>
        </dgm:presLayoutVars>
      </dgm:prSet>
      <dgm:spPr/>
    </dgm:pt>
    <dgm:pt modelId="{D3A52729-DAC1-4D4A-98EF-50A01638B1A0}" type="pres">
      <dgm:prSet presAssocID="{300A263B-8B88-4BD0-A7DC-2AD67F09B9EF}" presName="rootConnector" presStyleLbl="node3" presStyleIdx="14" presStyleCnt="15"/>
      <dgm:spPr/>
    </dgm:pt>
    <dgm:pt modelId="{7B53227A-F5F0-4EFC-A98D-FC290E5011FE}" type="pres">
      <dgm:prSet presAssocID="{300A263B-8B88-4BD0-A7DC-2AD67F09B9EF}" presName="hierChild4" presStyleCnt="0"/>
      <dgm:spPr/>
    </dgm:pt>
    <dgm:pt modelId="{28E6E6BC-9DEB-4D9F-A87C-460B7103048B}" type="pres">
      <dgm:prSet presAssocID="{300A263B-8B88-4BD0-A7DC-2AD67F09B9EF}" presName="hierChild5" presStyleCnt="0"/>
      <dgm:spPr/>
    </dgm:pt>
    <dgm:pt modelId="{5EED9FEC-3B79-44FB-8271-1E990CF0B15F}" type="pres">
      <dgm:prSet presAssocID="{D928A7A1-4179-4510-A227-1AC7EE40EF04}" presName="hierChild5" presStyleCnt="0"/>
      <dgm:spPr/>
    </dgm:pt>
    <dgm:pt modelId="{BAD0FF30-CCE4-4773-B00F-80FB01D70DF9}" type="pres">
      <dgm:prSet presAssocID="{ADFFB419-7DAA-43F4-A1CC-BCFC94BA059C}" presName="hierChild3" presStyleCnt="0"/>
      <dgm:spPr/>
    </dgm:pt>
  </dgm:ptLst>
  <dgm:cxnLst>
    <dgm:cxn modelId="{2BC5EE04-61BA-48AE-864C-07117D2F20A2}" type="presOf" srcId="{D928A7A1-4179-4510-A227-1AC7EE40EF04}" destId="{56D01ED7-FC0D-468D-B90A-D3262B435254}" srcOrd="0" destOrd="0" presId="urn:microsoft.com/office/officeart/2005/8/layout/orgChart1"/>
    <dgm:cxn modelId="{DA1D8D07-7FC4-4CB7-BB97-E6AEFDF79DD5}" srcId="{D928A7A1-4179-4510-A227-1AC7EE40EF04}" destId="{9F3C5D19-4A05-426E-A1F0-0C93A06F0713}" srcOrd="0" destOrd="0" parTransId="{07A29FD0-7C69-4241-9ECB-F89E7A749746}" sibTransId="{D3059BF4-5DEC-4701-9E7B-14F2DABBC6B2}"/>
    <dgm:cxn modelId="{1D080809-F68E-4B9C-8B99-41D7F1BE59D5}" type="presOf" srcId="{19720F0D-1A95-491C-85CD-D76EBAA4BA33}" destId="{F8DF2D00-2A88-4C66-9021-1839A34FE80D}" srcOrd="1" destOrd="0" presId="urn:microsoft.com/office/officeart/2005/8/layout/orgChart1"/>
    <dgm:cxn modelId="{77173C0F-22BC-4E06-9870-26CC5E2493EA}" srcId="{DB375E77-96BB-4608-884B-EBB73D7CD065}" destId="{A5CE6A33-21D5-4F49-A481-9D0D247F788C}" srcOrd="2" destOrd="0" parTransId="{1393541D-D4D6-4086-9529-DC27A024F952}" sibTransId="{841E69EC-FB29-4154-BB4F-42DB4C377EB2}"/>
    <dgm:cxn modelId="{E2ED2715-5DFE-49FF-BE8A-AB0E2E276AD3}" type="presOf" srcId="{5E06DB81-7693-46C9-95AC-97EAC722A34F}" destId="{2304AE63-19D5-40B6-90DC-002026CB0D3D}" srcOrd="0" destOrd="0" presId="urn:microsoft.com/office/officeart/2005/8/layout/orgChart1"/>
    <dgm:cxn modelId="{01A0E019-2F13-489D-9E3E-66794BFAFE87}" srcId="{DB375E77-96BB-4608-884B-EBB73D7CD065}" destId="{5A331E39-CB90-42A2-97AC-89D96D80985C}" srcOrd="1" destOrd="0" parTransId="{E20E616B-B765-4DB8-9428-7222F91617F5}" sibTransId="{16594115-EF7F-4F87-9852-4A54720433FB}"/>
    <dgm:cxn modelId="{1CD30B21-98F8-494A-AA73-3E66334FAEA9}" type="presOf" srcId="{9F3C5D19-4A05-426E-A1F0-0C93A06F0713}" destId="{1FF856D0-F425-4958-BE2E-AC2DDE12E681}" srcOrd="1" destOrd="0" presId="urn:microsoft.com/office/officeart/2005/8/layout/orgChart1"/>
    <dgm:cxn modelId="{B4F9A524-B93E-40F5-8498-744F5811B047}" type="presOf" srcId="{D89BAACD-B079-43C0-87F0-A2268B1CCA15}" destId="{965DFD18-109D-43BF-B366-C7900D6BDF54}" srcOrd="0" destOrd="0" presId="urn:microsoft.com/office/officeart/2005/8/layout/orgChart1"/>
    <dgm:cxn modelId="{956F4827-9DB0-4156-98A8-A2EA240E533A}" type="presOf" srcId="{4BD95710-4698-48DC-99A6-13D1F4569B27}" destId="{EC2B195D-9D8A-4F26-8478-A0FE5A5666C3}" srcOrd="1" destOrd="0" presId="urn:microsoft.com/office/officeart/2005/8/layout/orgChart1"/>
    <dgm:cxn modelId="{EBC0CA28-5DA0-400C-906F-D701AFA29569}" type="presOf" srcId="{63159FBC-8B01-43E8-9636-E3B6DA0FC592}" destId="{156F1859-E64E-41D5-82AC-580FCB2EC9E7}" srcOrd="0" destOrd="0" presId="urn:microsoft.com/office/officeart/2005/8/layout/orgChart1"/>
    <dgm:cxn modelId="{FEF19735-0B18-40F2-9184-7DEC467A28CB}" type="presOf" srcId="{592145EB-A854-405D-A852-0CF0C3384A19}" destId="{84D3E6D4-3F16-4DFB-B451-A40E2C157ADF}" srcOrd="0" destOrd="0" presId="urn:microsoft.com/office/officeart/2005/8/layout/orgChart1"/>
    <dgm:cxn modelId="{4BA63D3C-636E-4307-87A5-7E3A7B8ECFFC}" type="presOf" srcId="{82541D01-1666-4AD0-BF1F-86171CE98F26}" destId="{3146CCB2-3514-4289-92BC-89787416B381}" srcOrd="0" destOrd="0" presId="urn:microsoft.com/office/officeart/2005/8/layout/orgChart1"/>
    <dgm:cxn modelId="{A14A0A40-92F2-4060-95B9-42880524079E}" srcId="{74E8E7E0-364C-49A4-A9E1-6F59AE01095C}" destId="{CE0C1272-8037-4098-97EF-7BC8A9F9196A}" srcOrd="5" destOrd="0" parTransId="{30676F52-B4C9-4CAA-B957-D6D3D0701215}" sibTransId="{58BF42DD-874F-444C-9FB1-BAD418B62CFD}"/>
    <dgm:cxn modelId="{F89CAA40-F1FA-4385-A09F-602EBB5A3A70}" type="presOf" srcId="{C5B89024-9AFF-4A1B-B7C6-85B06BDECFEF}" destId="{CFDA67A2-F16D-4D1E-8987-D03243B0EC7C}" srcOrd="0" destOrd="0" presId="urn:microsoft.com/office/officeart/2005/8/layout/orgChart1"/>
    <dgm:cxn modelId="{A7D96F5E-B161-416D-943B-1F49385B4B32}" type="presOf" srcId="{5A331E39-CB90-42A2-97AC-89D96D80985C}" destId="{BFB83AFA-D3A8-4CC0-ABA4-47D08B67BEDC}" srcOrd="1" destOrd="0" presId="urn:microsoft.com/office/officeart/2005/8/layout/orgChart1"/>
    <dgm:cxn modelId="{86001E42-F9C6-4227-9F1C-C185CFE73E91}" srcId="{DB375E77-96BB-4608-884B-EBB73D7CD065}" destId="{090574B5-684E-4991-97B2-07C690B0C6C0}" srcOrd="3" destOrd="0" parTransId="{B9C514FD-C31F-42E1-9D8E-9D3AE060518D}" sibTransId="{59B2DBD0-A435-45E0-A788-03929EE40681}"/>
    <dgm:cxn modelId="{B5E3B143-4732-42A8-BFEB-54A2C0E327AF}" type="presOf" srcId="{ADFFB419-7DAA-43F4-A1CC-BCFC94BA059C}" destId="{422F1B2F-FB4D-46EA-8293-BAB7BA2161EA}" srcOrd="1" destOrd="0" presId="urn:microsoft.com/office/officeart/2005/8/layout/orgChart1"/>
    <dgm:cxn modelId="{EBE17544-2A4D-4FDF-86AE-6FDB8BC586D6}" srcId="{74E8E7E0-364C-49A4-A9E1-6F59AE01095C}" destId="{4BD95710-4698-48DC-99A6-13D1F4569B27}" srcOrd="1" destOrd="0" parTransId="{63159FBC-8B01-43E8-9636-E3B6DA0FC592}" sibTransId="{8AECC1EB-0A7B-406E-81B9-C4861129AD41}"/>
    <dgm:cxn modelId="{5CF2BC46-9766-4680-B84B-037CF0BA3BC5}" srcId="{DB375E77-96BB-4608-884B-EBB73D7CD065}" destId="{3FEC0F87-16F8-4CF9-A2E3-204F1D41F8B5}" srcOrd="0" destOrd="0" parTransId="{C5B89024-9AFF-4A1B-B7C6-85B06BDECFEF}" sibTransId="{B7D7C692-4656-4659-A3E0-9F3AEE57DE80}"/>
    <dgm:cxn modelId="{04B30A67-8839-4C1A-B9A4-028EBB12590D}" type="presOf" srcId="{65C44687-F36F-4DA0-B93E-C106B2AD5D15}" destId="{72458D41-ECD9-4E22-8DFE-6FF14B046042}" srcOrd="0" destOrd="0" presId="urn:microsoft.com/office/officeart/2005/8/layout/orgChart1"/>
    <dgm:cxn modelId="{8E4DFA68-DCB8-4D3D-A6B9-CBAE4506979C}" type="presOf" srcId="{4BD95710-4698-48DC-99A6-13D1F4569B27}" destId="{F1EFCB77-5215-40BB-9832-6BB79CB7A8B5}" srcOrd="0" destOrd="0" presId="urn:microsoft.com/office/officeart/2005/8/layout/orgChart1"/>
    <dgm:cxn modelId="{B0A2336A-67A4-41A5-A3B4-86DBD78058BE}" type="presOf" srcId="{58A9BF25-EFDA-450B-A682-1F622D4EA536}" destId="{06E01BF8-1DA4-45AF-9F47-5D4A8C92A3FD}" srcOrd="0" destOrd="0" presId="urn:microsoft.com/office/officeart/2005/8/layout/orgChart1"/>
    <dgm:cxn modelId="{D2C5CA4B-8563-4FFD-89FE-D13C10051414}" type="presOf" srcId="{DB375E77-96BB-4608-884B-EBB73D7CD065}" destId="{A8F3938E-22CF-4DFB-8622-0EA0573A1B8F}" srcOrd="0" destOrd="0" presId="urn:microsoft.com/office/officeart/2005/8/layout/orgChart1"/>
    <dgm:cxn modelId="{974DEC4F-C736-4397-B088-E34DFB06765C}" type="presOf" srcId="{75CD20AB-5DC7-4803-B7DB-52026D4E13F5}" destId="{6D0CC084-419C-4DB5-B11E-565BFEE77171}" srcOrd="0" destOrd="0" presId="urn:microsoft.com/office/officeart/2005/8/layout/orgChart1"/>
    <dgm:cxn modelId="{B6429871-9E99-4989-BFAE-EB7FA0DA34D4}" type="presOf" srcId="{CE0C1272-8037-4098-97EF-7BC8A9F9196A}" destId="{B725081A-AECE-486F-BA72-7FF8A25C4986}" srcOrd="1" destOrd="0" presId="urn:microsoft.com/office/officeart/2005/8/layout/orgChart1"/>
    <dgm:cxn modelId="{A07B9852-4AF0-466A-A139-2A39689973BC}" type="presOf" srcId="{2655191F-AD0F-48CA-8467-04E4F6145972}" destId="{E41976AD-93B9-4C95-969A-AD3EC5BF447D}" srcOrd="1" destOrd="0" presId="urn:microsoft.com/office/officeart/2005/8/layout/orgChart1"/>
    <dgm:cxn modelId="{1A9CBA56-40A1-468F-8848-48996207FD0A}" type="presOf" srcId="{65C44687-F36F-4DA0-B93E-C106B2AD5D15}" destId="{2293B4E0-E17B-44F9-980D-44938D3CC3EA}" srcOrd="1" destOrd="0" presId="urn:microsoft.com/office/officeart/2005/8/layout/orgChart1"/>
    <dgm:cxn modelId="{E3B8C876-9FAE-47A0-8768-0B66C0E6E992}" type="presOf" srcId="{090574B5-684E-4991-97B2-07C690B0C6C0}" destId="{EFEEE1FB-BE26-47D4-8E39-8F150C754AFA}" srcOrd="0" destOrd="0" presId="urn:microsoft.com/office/officeart/2005/8/layout/orgChart1"/>
    <dgm:cxn modelId="{3AF2417D-EF50-4579-B110-363146530D14}" srcId="{ADFFB419-7DAA-43F4-A1CC-BCFC94BA059C}" destId="{D928A7A1-4179-4510-A227-1AC7EE40EF04}" srcOrd="2" destOrd="0" parTransId="{D89BAACD-B079-43C0-87F0-A2268B1CCA15}" sibTransId="{5C68C21C-27B0-4894-835E-ABE9333702D6}"/>
    <dgm:cxn modelId="{5DC3F97D-1ACF-44C3-9B4A-8AF91DBD26F1}" type="presOf" srcId="{5A331E39-CB90-42A2-97AC-89D96D80985C}" destId="{864D29E4-9EFD-4391-BC51-E4F80DEDA4F5}" srcOrd="0" destOrd="0" presId="urn:microsoft.com/office/officeart/2005/8/layout/orgChart1"/>
    <dgm:cxn modelId="{DDE44D7E-30CC-43D4-81D8-F25FFA17DAEC}" type="presOf" srcId="{1393541D-D4D6-4086-9529-DC27A024F952}" destId="{FFEA4146-0014-4871-B714-5F921C41D8DA}" srcOrd="0" destOrd="0" presId="urn:microsoft.com/office/officeart/2005/8/layout/orgChart1"/>
    <dgm:cxn modelId="{9EE82782-B652-432D-BE0C-A5055A2CDD8E}" type="presOf" srcId="{E872B132-99BB-4D64-BDA2-DEF118511610}" destId="{E8B6903B-8331-4DEE-A06F-C6A3C67602FA}" srcOrd="0" destOrd="0" presId="urn:microsoft.com/office/officeart/2005/8/layout/orgChart1"/>
    <dgm:cxn modelId="{D1BC9384-B8EC-41B1-9D61-CD845D6DB013}" srcId="{ADFFB419-7DAA-43F4-A1CC-BCFC94BA059C}" destId="{74E8E7E0-364C-49A4-A9E1-6F59AE01095C}" srcOrd="1" destOrd="0" parTransId="{4A5FB266-4EF6-4FB3-9010-4F70092E6D76}" sibTransId="{DA5C3681-2D8B-4858-85AC-E11DBAE73398}"/>
    <dgm:cxn modelId="{F869D284-CFF3-42C3-9E28-56D87B600489}" type="presOf" srcId="{B7FB278B-CBCE-4E44-87F4-D2D2303746D1}" destId="{C8759E7C-A3C8-48F9-B163-3E5B2DD180E0}" srcOrd="1" destOrd="0" presId="urn:microsoft.com/office/officeart/2005/8/layout/orgChart1"/>
    <dgm:cxn modelId="{772C4C85-5CB9-415C-B44A-BA159E52B91F}" type="presOf" srcId="{CE0C1272-8037-4098-97EF-7BC8A9F9196A}" destId="{CC9EA63B-5A42-4C02-99BA-0DC08C7877D7}" srcOrd="0" destOrd="0" presId="urn:microsoft.com/office/officeart/2005/8/layout/orgChart1"/>
    <dgm:cxn modelId="{9097F185-32A8-4D45-808A-670AC396AD89}" type="presOf" srcId="{74E8E7E0-364C-49A4-A9E1-6F59AE01095C}" destId="{0936638B-199D-4AF9-97FD-7721A7F3CD68}" srcOrd="1" destOrd="0" presId="urn:microsoft.com/office/officeart/2005/8/layout/orgChart1"/>
    <dgm:cxn modelId="{7CA08B86-5855-4C36-B73B-99E892C35D70}" srcId="{D928A7A1-4179-4510-A227-1AC7EE40EF04}" destId="{1B7FBEEA-13D1-47BE-8375-23856194B60B}" srcOrd="1" destOrd="0" parTransId="{D10AD537-A28D-441F-9866-9F43966EDA38}" sibTransId="{96AD213D-4CD8-433D-BA3D-16B9DF0D2881}"/>
    <dgm:cxn modelId="{69EA4E87-B7E3-45D5-A8E4-A4C72EFCBAC2}" type="presOf" srcId="{B9C514FD-C31F-42E1-9D8E-9D3AE060518D}" destId="{560C86FD-DC34-4723-9D05-6AD32290ED17}" srcOrd="0" destOrd="0" presId="urn:microsoft.com/office/officeart/2005/8/layout/orgChart1"/>
    <dgm:cxn modelId="{CA1DDF89-CD18-49C8-B5DB-F743A7BA322F}" type="presOf" srcId="{ADFFB419-7DAA-43F4-A1CC-BCFC94BA059C}" destId="{CB4888E3-007E-4A0E-9ECB-78E555661454}" srcOrd="0" destOrd="0" presId="urn:microsoft.com/office/officeart/2005/8/layout/orgChart1"/>
    <dgm:cxn modelId="{7E3E228B-BEC0-4DC1-BE30-D6746C127CAD}" type="presOf" srcId="{C8355A04-0B17-4DCA-A642-6F24665B59A2}" destId="{466216C5-16D4-419E-BB3A-892A8BBFD18B}" srcOrd="1" destOrd="0" presId="urn:microsoft.com/office/officeart/2005/8/layout/orgChart1"/>
    <dgm:cxn modelId="{AF0BD28F-F421-408C-AAF1-998C6D8AB026}" type="presOf" srcId="{300A263B-8B88-4BD0-A7DC-2AD67F09B9EF}" destId="{BEA1A72C-F021-4CC2-9092-51A6BA620666}" srcOrd="0" destOrd="0" presId="urn:microsoft.com/office/officeart/2005/8/layout/orgChart1"/>
    <dgm:cxn modelId="{A4F4B190-64CB-46D2-8912-E243906CF305}" type="presOf" srcId="{A5CE6A33-21D5-4F49-A481-9D0D247F788C}" destId="{0FD931E0-E6FC-4516-AA0C-4E9673C4FF55}" srcOrd="0" destOrd="0" presId="urn:microsoft.com/office/officeart/2005/8/layout/orgChart1"/>
    <dgm:cxn modelId="{1E71F496-4AE3-4D18-88F9-2190F60C09C3}" srcId="{74E8E7E0-364C-49A4-A9E1-6F59AE01095C}" destId="{30DB6EDE-DE2E-4895-AAF3-A43513A0CDB4}" srcOrd="2" destOrd="0" parTransId="{568EA9D2-CDCC-4344-9FE9-619FCC4F1F57}" sibTransId="{25473523-2C1F-484E-BD44-F65C817BBA04}"/>
    <dgm:cxn modelId="{1A3D8698-D035-41B2-8CB9-F391A95082F6}" srcId="{ADFFB419-7DAA-43F4-A1CC-BCFC94BA059C}" destId="{DB375E77-96BB-4608-884B-EBB73D7CD065}" srcOrd="0" destOrd="0" parTransId="{58A9BF25-EFDA-450B-A682-1F622D4EA536}" sibTransId="{2048603F-7E5C-4B8C-A3C3-3686BDDD6669}"/>
    <dgm:cxn modelId="{3A14C49F-EA8E-4726-B3A6-E5925FA9A7C2}" type="presOf" srcId="{D928A7A1-4179-4510-A227-1AC7EE40EF04}" destId="{59D5E3A9-CBD1-422A-834C-34D0222441F8}" srcOrd="1" destOrd="0" presId="urn:microsoft.com/office/officeart/2005/8/layout/orgChart1"/>
    <dgm:cxn modelId="{9AA670A1-F1A4-43C1-BE81-16E7B22DB6FC}" type="presOf" srcId="{12D5F0E5-C651-462F-87BE-DC45C67A0B19}" destId="{50C6533E-69A1-40A0-B4F0-60DFED768A3B}" srcOrd="0" destOrd="0" presId="urn:microsoft.com/office/officeart/2005/8/layout/orgChart1"/>
    <dgm:cxn modelId="{8D5392AA-81AA-4F99-BAEC-2AD17D5BF14E}" type="presOf" srcId="{A5CE6A33-21D5-4F49-A481-9D0D247F788C}" destId="{0830A629-6F16-453E-8851-4402711C1408}" srcOrd="1" destOrd="0" presId="urn:microsoft.com/office/officeart/2005/8/layout/orgChart1"/>
    <dgm:cxn modelId="{E72C23AB-F2F0-4F02-9E09-2EAF4BEB8DF4}" type="presOf" srcId="{07A29FD0-7C69-4241-9ECB-F89E7A749746}" destId="{55EAFB6E-BD89-4279-9EB9-8D35151A2BEB}" srcOrd="0" destOrd="0" presId="urn:microsoft.com/office/officeart/2005/8/layout/orgChart1"/>
    <dgm:cxn modelId="{7F6A62AB-E168-4656-AA75-5520A9C934E3}" srcId="{74E8E7E0-364C-49A4-A9E1-6F59AE01095C}" destId="{C8355A04-0B17-4DCA-A642-6F24665B59A2}" srcOrd="3" destOrd="0" parTransId="{12D5F0E5-C651-462F-87BE-DC45C67A0B19}" sibTransId="{29C11167-D7C9-4DCA-9C4A-FC177F0FAED8}"/>
    <dgm:cxn modelId="{B2B949AB-0F91-49C4-B812-CDB719F43462}" type="presOf" srcId="{D10AD537-A28D-441F-9866-9F43966EDA38}" destId="{7A75AD21-BD28-410D-8DC9-FC453F0903CE}" srcOrd="0" destOrd="0" presId="urn:microsoft.com/office/officeart/2005/8/layout/orgChart1"/>
    <dgm:cxn modelId="{D16454AF-2E4B-4953-842B-FBC46BB75DF7}" type="presOf" srcId="{2655191F-AD0F-48CA-8467-04E4F6145972}" destId="{CF03A041-BE44-4168-B2F8-819034E4D74F}" srcOrd="0" destOrd="0" presId="urn:microsoft.com/office/officeart/2005/8/layout/orgChart1"/>
    <dgm:cxn modelId="{0A4EA5AF-FD75-4DA2-803F-7DCF75723A4D}" srcId="{D928A7A1-4179-4510-A227-1AC7EE40EF04}" destId="{300A263B-8B88-4BD0-A7DC-2AD67F09B9EF}" srcOrd="3" destOrd="0" parTransId="{E872B132-99BB-4D64-BDA2-DEF118511610}" sibTransId="{1974BAD6-5946-4246-83A5-DE0DF9134A2A}"/>
    <dgm:cxn modelId="{1719FEB1-FB40-4621-88C8-C499BBCA95E7}" type="presOf" srcId="{300A263B-8B88-4BD0-A7DC-2AD67F09B9EF}" destId="{D3A52729-DAC1-4D4A-98EF-50A01638B1A0}" srcOrd="1" destOrd="0" presId="urn:microsoft.com/office/officeart/2005/8/layout/orgChart1"/>
    <dgm:cxn modelId="{E81BFAB3-4848-486D-B24F-E0E2ADBE7FCE}" type="presOf" srcId="{30676F52-B4C9-4CAA-B957-D6D3D0701215}" destId="{B7756DD7-47CC-46A8-AB9F-17ADE8515CDC}" srcOrd="0" destOrd="0" presId="urn:microsoft.com/office/officeart/2005/8/layout/orgChart1"/>
    <dgm:cxn modelId="{104907B4-C25C-4131-B838-92B54F507766}" type="presOf" srcId="{4A5FB266-4EF6-4FB3-9010-4F70092E6D76}" destId="{BC49B4AE-E824-46BE-B972-C042E5F336A6}" srcOrd="0" destOrd="0" presId="urn:microsoft.com/office/officeart/2005/8/layout/orgChart1"/>
    <dgm:cxn modelId="{DA86C9BA-0D68-4F6A-B275-E0DAE621D984}" type="presOf" srcId="{4BFFC1B5-16D2-4CBE-8835-63891F6016B8}" destId="{41EA4EFE-0BA3-45D1-A708-FD62D2F8CC8E}" srcOrd="0" destOrd="0" presId="urn:microsoft.com/office/officeart/2005/8/layout/orgChart1"/>
    <dgm:cxn modelId="{4BD2E2C8-33F6-4BF1-80EB-7144ACF368EF}" srcId="{D928A7A1-4179-4510-A227-1AC7EE40EF04}" destId="{65C44687-F36F-4DA0-B93E-C106B2AD5D15}" srcOrd="2" destOrd="0" parTransId="{75CD20AB-5DC7-4803-B7DB-52026D4E13F5}" sibTransId="{1DA50739-E239-4E0B-9DEA-805485D2A4E7}"/>
    <dgm:cxn modelId="{FBC5E2C9-E893-46C8-99AF-CC7D3D1A8ACD}" type="presOf" srcId="{1B7FBEEA-13D1-47BE-8375-23856194B60B}" destId="{DAEB9E31-BB55-455E-9BE4-023CEF1D2168}" srcOrd="1" destOrd="0" presId="urn:microsoft.com/office/officeart/2005/8/layout/orgChart1"/>
    <dgm:cxn modelId="{B70582CA-B0B8-48FF-B916-F4237D985212}" type="presOf" srcId="{090574B5-684E-4991-97B2-07C690B0C6C0}" destId="{7B435A22-F94C-42A2-948E-56FAF78305D7}" srcOrd="1" destOrd="0" presId="urn:microsoft.com/office/officeart/2005/8/layout/orgChart1"/>
    <dgm:cxn modelId="{F260BECA-5F5B-4CB5-A581-CFB0F38E11D6}" srcId="{74E8E7E0-364C-49A4-A9E1-6F59AE01095C}" destId="{19720F0D-1A95-491C-85CD-D76EBAA4BA33}" srcOrd="4" destOrd="0" parTransId="{592145EB-A854-405D-A852-0CF0C3384A19}" sibTransId="{0FC51A21-CD10-4706-8B3D-9A9538D328CB}"/>
    <dgm:cxn modelId="{C12ACCCA-8C70-443D-8C47-49387C5E8122}" type="presOf" srcId="{19720F0D-1A95-491C-85CD-D76EBAA4BA33}" destId="{2BD294C7-25A4-42BC-A11C-31552ECAFD6E}" srcOrd="0" destOrd="0" presId="urn:microsoft.com/office/officeart/2005/8/layout/orgChart1"/>
    <dgm:cxn modelId="{7FFD54CC-7141-4E8B-8B83-42CD05C46DFD}" type="presOf" srcId="{E20E616B-B765-4DB8-9428-7222F91617F5}" destId="{CF006A5C-43F5-4EE9-AC19-A046CE8EDF9D}" srcOrd="0" destOrd="0" presId="urn:microsoft.com/office/officeart/2005/8/layout/orgChart1"/>
    <dgm:cxn modelId="{5BD4C3CC-2298-4C73-85BB-4366FB98F44B}" type="presOf" srcId="{1B7FBEEA-13D1-47BE-8375-23856194B60B}" destId="{DD6675A2-730B-41BE-90B9-D395BB36491E}" srcOrd="0" destOrd="0" presId="urn:microsoft.com/office/officeart/2005/8/layout/orgChart1"/>
    <dgm:cxn modelId="{E296EECC-798A-4E97-8DEA-FC1CE7AF5B33}" type="presOf" srcId="{30DB6EDE-DE2E-4895-AAF3-A43513A0CDB4}" destId="{62451927-6871-438B-98AC-651630904DA4}" srcOrd="0" destOrd="0" presId="urn:microsoft.com/office/officeart/2005/8/layout/orgChart1"/>
    <dgm:cxn modelId="{331A91CD-FC50-4FAD-B080-2390ED9419FF}" srcId="{74E8E7E0-364C-49A4-A9E1-6F59AE01095C}" destId="{B7FB278B-CBCE-4E44-87F4-D2D2303746D1}" srcOrd="0" destOrd="0" parTransId="{4BFFC1B5-16D2-4CBE-8835-63891F6016B8}" sibTransId="{B6AB6CBE-6774-4093-A7EB-B55711E3B4E7}"/>
    <dgm:cxn modelId="{00827DD1-1E1C-4BA4-9ED5-DE81740C6BD4}" srcId="{82541D01-1666-4AD0-BF1F-86171CE98F26}" destId="{ADFFB419-7DAA-43F4-A1CC-BCFC94BA059C}" srcOrd="0" destOrd="0" parTransId="{A42F189E-F3DF-441F-8344-10346D707B87}" sibTransId="{0B643F8D-2578-482C-BBB7-78B7EBA2DA3B}"/>
    <dgm:cxn modelId="{EE79E5DD-E134-4269-B806-B0C32AF33DFA}" type="presOf" srcId="{B7FB278B-CBCE-4E44-87F4-D2D2303746D1}" destId="{12ED0557-64D6-49E2-A379-31F7D5F850A4}" srcOrd="0" destOrd="0" presId="urn:microsoft.com/office/officeart/2005/8/layout/orgChart1"/>
    <dgm:cxn modelId="{CA0F67E4-CB98-4364-9170-E7925645AE9F}" type="presOf" srcId="{C8355A04-0B17-4DCA-A642-6F24665B59A2}" destId="{888B5C62-E398-482F-9FC2-BAF5866C8640}" srcOrd="0" destOrd="0" presId="urn:microsoft.com/office/officeart/2005/8/layout/orgChart1"/>
    <dgm:cxn modelId="{072C05E7-8117-4C13-A762-BF4A242024A6}" type="presOf" srcId="{9F3C5D19-4A05-426E-A1F0-0C93A06F0713}" destId="{68234C4F-FE30-4316-BDD0-ACC028652D85}" srcOrd="0" destOrd="0" presId="urn:microsoft.com/office/officeart/2005/8/layout/orgChart1"/>
    <dgm:cxn modelId="{6D6180E7-6F49-464C-8C58-714DBE5515F3}" type="presOf" srcId="{568EA9D2-CDCC-4344-9FE9-619FCC4F1F57}" destId="{8F6353F9-53F0-4C1A-A7A2-F14AAD7281BD}" srcOrd="0" destOrd="0" presId="urn:microsoft.com/office/officeart/2005/8/layout/orgChart1"/>
    <dgm:cxn modelId="{EA90CFE7-301D-42F6-8B7D-B1362AA8D0FC}" type="presOf" srcId="{DB375E77-96BB-4608-884B-EBB73D7CD065}" destId="{4FE43430-C6C8-43D5-AC79-FF0CDFDAB6C0}" srcOrd="1" destOrd="0" presId="urn:microsoft.com/office/officeart/2005/8/layout/orgChart1"/>
    <dgm:cxn modelId="{75BBB0E9-9A64-4419-BE77-A1DE879A2BBF}" type="presOf" srcId="{3FEC0F87-16F8-4CF9-A2E3-204F1D41F8B5}" destId="{25AA977C-AE3A-458B-B5EB-41C199FDA341}" srcOrd="1" destOrd="0" presId="urn:microsoft.com/office/officeart/2005/8/layout/orgChart1"/>
    <dgm:cxn modelId="{C61AC4EC-A14E-4D16-9FBF-99E6BA9F0FF1}" type="presOf" srcId="{3FEC0F87-16F8-4CF9-A2E3-204F1D41F8B5}" destId="{552A4816-73A7-484A-A155-34A139F53A40}" srcOrd="0" destOrd="0" presId="urn:microsoft.com/office/officeart/2005/8/layout/orgChart1"/>
    <dgm:cxn modelId="{CED7F4ED-B3BA-4B65-AE7F-CA696E4657C8}" type="presOf" srcId="{74E8E7E0-364C-49A4-A9E1-6F59AE01095C}" destId="{2B277049-1419-4340-BCB5-321B4CFAAD22}" srcOrd="0" destOrd="0" presId="urn:microsoft.com/office/officeart/2005/8/layout/orgChart1"/>
    <dgm:cxn modelId="{05D00BF4-2CC5-4C22-8888-96E6F8AA3518}" type="presOf" srcId="{30DB6EDE-DE2E-4895-AAF3-A43513A0CDB4}" destId="{D54467E8-E577-4661-88A6-EE7054AD4008}" srcOrd="1" destOrd="0" presId="urn:microsoft.com/office/officeart/2005/8/layout/orgChart1"/>
    <dgm:cxn modelId="{98A631F5-0643-4E56-B818-C0E76BFA29EE}" srcId="{DB375E77-96BB-4608-884B-EBB73D7CD065}" destId="{2655191F-AD0F-48CA-8467-04E4F6145972}" srcOrd="4" destOrd="0" parTransId="{5E06DB81-7693-46C9-95AC-97EAC722A34F}" sibTransId="{40FAD8A4-CC43-4FDA-96B5-1CC42E664A5B}"/>
    <dgm:cxn modelId="{0ED8FEDB-F670-48AD-93F5-ACDA6D14F252}" type="presParOf" srcId="{3146CCB2-3514-4289-92BC-89787416B381}" destId="{D1864C3D-1D78-4C1B-B097-C04585919D1D}" srcOrd="0" destOrd="0" presId="urn:microsoft.com/office/officeart/2005/8/layout/orgChart1"/>
    <dgm:cxn modelId="{0477959D-EACE-48AF-86BF-52794D3D288D}" type="presParOf" srcId="{D1864C3D-1D78-4C1B-B097-C04585919D1D}" destId="{1C18BFEB-4437-4EBF-9769-031D3CAE4505}" srcOrd="0" destOrd="0" presId="urn:microsoft.com/office/officeart/2005/8/layout/orgChart1"/>
    <dgm:cxn modelId="{5D3C9ED8-053B-44BF-BDD5-B9BDE0E566EA}" type="presParOf" srcId="{1C18BFEB-4437-4EBF-9769-031D3CAE4505}" destId="{CB4888E3-007E-4A0E-9ECB-78E555661454}" srcOrd="0" destOrd="0" presId="urn:microsoft.com/office/officeart/2005/8/layout/orgChart1"/>
    <dgm:cxn modelId="{B86F3A84-4DC7-4E72-9DFE-E95E07B75083}" type="presParOf" srcId="{1C18BFEB-4437-4EBF-9769-031D3CAE4505}" destId="{422F1B2F-FB4D-46EA-8293-BAB7BA2161EA}" srcOrd="1" destOrd="0" presId="urn:microsoft.com/office/officeart/2005/8/layout/orgChart1"/>
    <dgm:cxn modelId="{B1A7B05B-D1E3-4351-AF0E-5BF4BEE1EE9D}" type="presParOf" srcId="{D1864C3D-1D78-4C1B-B097-C04585919D1D}" destId="{0511E9BC-A9D9-435B-841C-4DB0137EFC78}" srcOrd="1" destOrd="0" presId="urn:microsoft.com/office/officeart/2005/8/layout/orgChart1"/>
    <dgm:cxn modelId="{EDDAF69A-798D-498A-A3FB-4AFE3F947E03}" type="presParOf" srcId="{0511E9BC-A9D9-435B-841C-4DB0137EFC78}" destId="{06E01BF8-1DA4-45AF-9F47-5D4A8C92A3FD}" srcOrd="0" destOrd="0" presId="urn:microsoft.com/office/officeart/2005/8/layout/orgChart1"/>
    <dgm:cxn modelId="{9CE381C8-435E-4780-B7CB-30E02504F528}" type="presParOf" srcId="{0511E9BC-A9D9-435B-841C-4DB0137EFC78}" destId="{6200460F-B7DA-44AE-995C-5ACB2555F365}" srcOrd="1" destOrd="0" presId="urn:microsoft.com/office/officeart/2005/8/layout/orgChart1"/>
    <dgm:cxn modelId="{60CAE667-CD1B-438A-AEA7-D788A5EB3174}" type="presParOf" srcId="{6200460F-B7DA-44AE-995C-5ACB2555F365}" destId="{5D444761-C1C5-47DC-9FF7-C1D8E9E377D5}" srcOrd="0" destOrd="0" presId="urn:microsoft.com/office/officeart/2005/8/layout/orgChart1"/>
    <dgm:cxn modelId="{0921B41B-A987-4F10-8BEE-FAEA57FC671D}" type="presParOf" srcId="{5D444761-C1C5-47DC-9FF7-C1D8E9E377D5}" destId="{A8F3938E-22CF-4DFB-8622-0EA0573A1B8F}" srcOrd="0" destOrd="0" presId="urn:microsoft.com/office/officeart/2005/8/layout/orgChart1"/>
    <dgm:cxn modelId="{B75FFDFC-2454-4494-8163-9879E5F6C6FB}" type="presParOf" srcId="{5D444761-C1C5-47DC-9FF7-C1D8E9E377D5}" destId="{4FE43430-C6C8-43D5-AC79-FF0CDFDAB6C0}" srcOrd="1" destOrd="0" presId="urn:microsoft.com/office/officeart/2005/8/layout/orgChart1"/>
    <dgm:cxn modelId="{B7CA8391-7335-4143-8801-5D04D23DAAE1}" type="presParOf" srcId="{6200460F-B7DA-44AE-995C-5ACB2555F365}" destId="{826DF308-8F85-4130-98A8-1B1CBB789AB0}" srcOrd="1" destOrd="0" presId="urn:microsoft.com/office/officeart/2005/8/layout/orgChart1"/>
    <dgm:cxn modelId="{9ED61F6E-0D90-4C11-A644-96F5525FB2D3}" type="presParOf" srcId="{826DF308-8F85-4130-98A8-1B1CBB789AB0}" destId="{CFDA67A2-F16D-4D1E-8987-D03243B0EC7C}" srcOrd="0" destOrd="0" presId="urn:microsoft.com/office/officeart/2005/8/layout/orgChart1"/>
    <dgm:cxn modelId="{9E381C74-FC3C-463C-9BE5-661F93132654}" type="presParOf" srcId="{826DF308-8F85-4130-98A8-1B1CBB789AB0}" destId="{B14C8EBE-7330-4DA4-AD8E-CB5216DE0706}" srcOrd="1" destOrd="0" presId="urn:microsoft.com/office/officeart/2005/8/layout/orgChart1"/>
    <dgm:cxn modelId="{4B07753A-0F00-4602-80A4-260A02CFE6F4}" type="presParOf" srcId="{B14C8EBE-7330-4DA4-AD8E-CB5216DE0706}" destId="{9DD9353C-F9DC-49D9-86E0-F5A9936D2062}" srcOrd="0" destOrd="0" presId="urn:microsoft.com/office/officeart/2005/8/layout/orgChart1"/>
    <dgm:cxn modelId="{D3A28143-BAF1-45AB-AF9B-1F03EA09C65D}" type="presParOf" srcId="{9DD9353C-F9DC-49D9-86E0-F5A9936D2062}" destId="{552A4816-73A7-484A-A155-34A139F53A40}" srcOrd="0" destOrd="0" presId="urn:microsoft.com/office/officeart/2005/8/layout/orgChart1"/>
    <dgm:cxn modelId="{6F6E1DEC-1620-4C87-A4DB-68A906BC9DDB}" type="presParOf" srcId="{9DD9353C-F9DC-49D9-86E0-F5A9936D2062}" destId="{25AA977C-AE3A-458B-B5EB-41C199FDA341}" srcOrd="1" destOrd="0" presId="urn:microsoft.com/office/officeart/2005/8/layout/orgChart1"/>
    <dgm:cxn modelId="{4FAC2680-AA21-4283-981E-A28179AE6B5F}" type="presParOf" srcId="{B14C8EBE-7330-4DA4-AD8E-CB5216DE0706}" destId="{2B61F308-8F38-41AE-89B7-31EC47CBE791}" srcOrd="1" destOrd="0" presId="urn:microsoft.com/office/officeart/2005/8/layout/orgChart1"/>
    <dgm:cxn modelId="{D3969679-DAE2-479D-A554-03B351904211}" type="presParOf" srcId="{B14C8EBE-7330-4DA4-AD8E-CB5216DE0706}" destId="{7DF28765-DD12-4525-9FBE-FD5268131951}" srcOrd="2" destOrd="0" presId="urn:microsoft.com/office/officeart/2005/8/layout/orgChart1"/>
    <dgm:cxn modelId="{F6F0343A-5FB3-405E-8F8E-F5AB0784B754}" type="presParOf" srcId="{826DF308-8F85-4130-98A8-1B1CBB789AB0}" destId="{CF006A5C-43F5-4EE9-AC19-A046CE8EDF9D}" srcOrd="2" destOrd="0" presId="urn:microsoft.com/office/officeart/2005/8/layout/orgChart1"/>
    <dgm:cxn modelId="{EF7B22C5-6356-4B1E-BEA7-DEE9B85E3253}" type="presParOf" srcId="{826DF308-8F85-4130-98A8-1B1CBB789AB0}" destId="{DFEB9D43-633B-4668-B7DB-79EF379F9327}" srcOrd="3" destOrd="0" presId="urn:microsoft.com/office/officeart/2005/8/layout/orgChart1"/>
    <dgm:cxn modelId="{6ECF4604-F9B1-4C06-BA9E-1D5CE30E06E7}" type="presParOf" srcId="{DFEB9D43-633B-4668-B7DB-79EF379F9327}" destId="{CE618B8B-20F9-45A9-BB2D-C0E9F0E81CEC}" srcOrd="0" destOrd="0" presId="urn:microsoft.com/office/officeart/2005/8/layout/orgChart1"/>
    <dgm:cxn modelId="{51FEE763-48C1-41A8-A7AA-5E8C33DDBA29}" type="presParOf" srcId="{CE618B8B-20F9-45A9-BB2D-C0E9F0E81CEC}" destId="{864D29E4-9EFD-4391-BC51-E4F80DEDA4F5}" srcOrd="0" destOrd="0" presId="urn:microsoft.com/office/officeart/2005/8/layout/orgChart1"/>
    <dgm:cxn modelId="{522A546D-247D-43F5-BE88-895076FC15E3}" type="presParOf" srcId="{CE618B8B-20F9-45A9-BB2D-C0E9F0E81CEC}" destId="{BFB83AFA-D3A8-4CC0-ABA4-47D08B67BEDC}" srcOrd="1" destOrd="0" presId="urn:microsoft.com/office/officeart/2005/8/layout/orgChart1"/>
    <dgm:cxn modelId="{E0F28CE4-0708-42B3-80AF-181B5A078F65}" type="presParOf" srcId="{DFEB9D43-633B-4668-B7DB-79EF379F9327}" destId="{CF47AD27-958B-46AA-9790-8CC8724A11A5}" srcOrd="1" destOrd="0" presId="urn:microsoft.com/office/officeart/2005/8/layout/orgChart1"/>
    <dgm:cxn modelId="{007682CA-230E-4507-9E2E-B15F79710FDA}" type="presParOf" srcId="{DFEB9D43-633B-4668-B7DB-79EF379F9327}" destId="{6B4CB2DA-B0AB-47F5-8652-5D6BC52915DF}" srcOrd="2" destOrd="0" presId="urn:microsoft.com/office/officeart/2005/8/layout/orgChart1"/>
    <dgm:cxn modelId="{EAC50272-83FB-4B50-B254-BFE377EA74EE}" type="presParOf" srcId="{826DF308-8F85-4130-98A8-1B1CBB789AB0}" destId="{FFEA4146-0014-4871-B714-5F921C41D8DA}" srcOrd="4" destOrd="0" presId="urn:microsoft.com/office/officeart/2005/8/layout/orgChart1"/>
    <dgm:cxn modelId="{0FACD8FA-9E85-4E12-87AE-113CDEAA0B8E}" type="presParOf" srcId="{826DF308-8F85-4130-98A8-1B1CBB789AB0}" destId="{7BD854DC-94EA-473A-8947-B56E4F70AD08}" srcOrd="5" destOrd="0" presId="urn:microsoft.com/office/officeart/2005/8/layout/orgChart1"/>
    <dgm:cxn modelId="{77F18BEE-1FBB-4C05-957A-043C3E63B395}" type="presParOf" srcId="{7BD854DC-94EA-473A-8947-B56E4F70AD08}" destId="{B3F4D0A0-AC94-4EF2-8077-F1140AF25E18}" srcOrd="0" destOrd="0" presId="urn:microsoft.com/office/officeart/2005/8/layout/orgChart1"/>
    <dgm:cxn modelId="{35F7D45A-FA24-4ABF-BDF6-EE5DA46A4DE6}" type="presParOf" srcId="{B3F4D0A0-AC94-4EF2-8077-F1140AF25E18}" destId="{0FD931E0-E6FC-4516-AA0C-4E9673C4FF55}" srcOrd="0" destOrd="0" presId="urn:microsoft.com/office/officeart/2005/8/layout/orgChart1"/>
    <dgm:cxn modelId="{2AF99FDC-E406-40AA-8B89-F8C384E7B2F8}" type="presParOf" srcId="{B3F4D0A0-AC94-4EF2-8077-F1140AF25E18}" destId="{0830A629-6F16-453E-8851-4402711C1408}" srcOrd="1" destOrd="0" presId="urn:microsoft.com/office/officeart/2005/8/layout/orgChart1"/>
    <dgm:cxn modelId="{5BF17261-3551-47E4-8157-8565316E06E7}" type="presParOf" srcId="{7BD854DC-94EA-473A-8947-B56E4F70AD08}" destId="{013AAC3F-8F22-4D70-BB11-7B2FA73F4BA4}" srcOrd="1" destOrd="0" presId="urn:microsoft.com/office/officeart/2005/8/layout/orgChart1"/>
    <dgm:cxn modelId="{57C9CFDF-4BD4-43B8-B2A0-17675BBDB6BA}" type="presParOf" srcId="{7BD854DC-94EA-473A-8947-B56E4F70AD08}" destId="{5DEFD63F-2DAC-48BB-B18F-BF6D9DB40EAA}" srcOrd="2" destOrd="0" presId="urn:microsoft.com/office/officeart/2005/8/layout/orgChart1"/>
    <dgm:cxn modelId="{2FBBE830-8568-4B7F-88E8-35959FC5792D}" type="presParOf" srcId="{826DF308-8F85-4130-98A8-1B1CBB789AB0}" destId="{560C86FD-DC34-4723-9D05-6AD32290ED17}" srcOrd="6" destOrd="0" presId="urn:microsoft.com/office/officeart/2005/8/layout/orgChart1"/>
    <dgm:cxn modelId="{61653002-BC1D-4B9C-A01E-3F9E0A493389}" type="presParOf" srcId="{826DF308-8F85-4130-98A8-1B1CBB789AB0}" destId="{F6A27DBD-F18C-4AAB-B496-574387832973}" srcOrd="7" destOrd="0" presId="urn:microsoft.com/office/officeart/2005/8/layout/orgChart1"/>
    <dgm:cxn modelId="{AB74E975-EC06-479A-BFB7-12E759F4F4A9}" type="presParOf" srcId="{F6A27DBD-F18C-4AAB-B496-574387832973}" destId="{5ACAFAD9-585A-4D8E-9990-EE62AB340A77}" srcOrd="0" destOrd="0" presId="urn:microsoft.com/office/officeart/2005/8/layout/orgChart1"/>
    <dgm:cxn modelId="{87B6972A-97AB-4D8E-93AB-10CEC1F954EA}" type="presParOf" srcId="{5ACAFAD9-585A-4D8E-9990-EE62AB340A77}" destId="{EFEEE1FB-BE26-47D4-8E39-8F150C754AFA}" srcOrd="0" destOrd="0" presId="urn:microsoft.com/office/officeart/2005/8/layout/orgChart1"/>
    <dgm:cxn modelId="{662E14C9-9725-4155-9538-395F6CBA7073}" type="presParOf" srcId="{5ACAFAD9-585A-4D8E-9990-EE62AB340A77}" destId="{7B435A22-F94C-42A2-948E-56FAF78305D7}" srcOrd="1" destOrd="0" presId="urn:microsoft.com/office/officeart/2005/8/layout/orgChart1"/>
    <dgm:cxn modelId="{23A7ED6D-D431-4D3C-970A-100A7A192CC2}" type="presParOf" srcId="{F6A27DBD-F18C-4AAB-B496-574387832973}" destId="{6A2F52C7-66C6-43CB-8179-7AFA9B8069F8}" srcOrd="1" destOrd="0" presId="urn:microsoft.com/office/officeart/2005/8/layout/orgChart1"/>
    <dgm:cxn modelId="{FA85E079-9DA8-404C-BF03-8FAD55EFEB3B}" type="presParOf" srcId="{F6A27DBD-F18C-4AAB-B496-574387832973}" destId="{ADFE379B-619F-45D7-9B01-055FEC5CB80C}" srcOrd="2" destOrd="0" presId="urn:microsoft.com/office/officeart/2005/8/layout/orgChart1"/>
    <dgm:cxn modelId="{CDCA504F-FA30-4A61-B5AB-FE4E76916520}" type="presParOf" srcId="{826DF308-8F85-4130-98A8-1B1CBB789AB0}" destId="{2304AE63-19D5-40B6-90DC-002026CB0D3D}" srcOrd="8" destOrd="0" presId="urn:microsoft.com/office/officeart/2005/8/layout/orgChart1"/>
    <dgm:cxn modelId="{EF16E0B2-6FA2-4A06-853D-1DB5FD727FE6}" type="presParOf" srcId="{826DF308-8F85-4130-98A8-1B1CBB789AB0}" destId="{42763DF8-BA2B-46F4-8794-B3B9B3B7893D}" srcOrd="9" destOrd="0" presId="urn:microsoft.com/office/officeart/2005/8/layout/orgChart1"/>
    <dgm:cxn modelId="{4FE3B2F0-E16A-4ECE-9B6E-4F1846E33C61}" type="presParOf" srcId="{42763DF8-BA2B-46F4-8794-B3B9B3B7893D}" destId="{4153EC2A-9DBD-46D4-B6AA-33F85C23A1E8}" srcOrd="0" destOrd="0" presId="urn:microsoft.com/office/officeart/2005/8/layout/orgChart1"/>
    <dgm:cxn modelId="{710523E7-5565-4184-B70E-224EB2DF1F0D}" type="presParOf" srcId="{4153EC2A-9DBD-46D4-B6AA-33F85C23A1E8}" destId="{CF03A041-BE44-4168-B2F8-819034E4D74F}" srcOrd="0" destOrd="0" presId="urn:microsoft.com/office/officeart/2005/8/layout/orgChart1"/>
    <dgm:cxn modelId="{ED97E234-F629-4F11-8A7B-FF4C5F34BC1B}" type="presParOf" srcId="{4153EC2A-9DBD-46D4-B6AA-33F85C23A1E8}" destId="{E41976AD-93B9-4C95-969A-AD3EC5BF447D}" srcOrd="1" destOrd="0" presId="urn:microsoft.com/office/officeart/2005/8/layout/orgChart1"/>
    <dgm:cxn modelId="{28A84086-CD58-427D-9331-09C92B5B5E7F}" type="presParOf" srcId="{42763DF8-BA2B-46F4-8794-B3B9B3B7893D}" destId="{7BC2490E-9666-4459-A95F-A7514B0687F5}" srcOrd="1" destOrd="0" presId="urn:microsoft.com/office/officeart/2005/8/layout/orgChart1"/>
    <dgm:cxn modelId="{50053E7B-6FE6-45ED-BD77-9920BFDC247B}" type="presParOf" srcId="{42763DF8-BA2B-46F4-8794-B3B9B3B7893D}" destId="{9D3719A5-FD2E-4F7F-882F-1DDA8B74AC95}" srcOrd="2" destOrd="0" presId="urn:microsoft.com/office/officeart/2005/8/layout/orgChart1"/>
    <dgm:cxn modelId="{2A5700BA-244F-4F0E-B8AE-A421579C7290}" type="presParOf" srcId="{6200460F-B7DA-44AE-995C-5ACB2555F365}" destId="{84AF1285-4023-477A-8D6E-1A1D98299000}" srcOrd="2" destOrd="0" presId="urn:microsoft.com/office/officeart/2005/8/layout/orgChart1"/>
    <dgm:cxn modelId="{F77DED2B-B213-4828-8F33-C2D8DB300E3B}" type="presParOf" srcId="{0511E9BC-A9D9-435B-841C-4DB0137EFC78}" destId="{BC49B4AE-E824-46BE-B972-C042E5F336A6}" srcOrd="2" destOrd="0" presId="urn:microsoft.com/office/officeart/2005/8/layout/orgChart1"/>
    <dgm:cxn modelId="{A646D608-A039-4D16-9872-CD6993DCC5C4}" type="presParOf" srcId="{0511E9BC-A9D9-435B-841C-4DB0137EFC78}" destId="{33563CAD-0575-44D3-9272-4E972C2A0420}" srcOrd="3" destOrd="0" presId="urn:microsoft.com/office/officeart/2005/8/layout/orgChart1"/>
    <dgm:cxn modelId="{09D25995-C88E-48EB-822F-90E60BBC3C0A}" type="presParOf" srcId="{33563CAD-0575-44D3-9272-4E972C2A0420}" destId="{E4C060FB-9C06-4B39-9569-89171FC9E800}" srcOrd="0" destOrd="0" presId="urn:microsoft.com/office/officeart/2005/8/layout/orgChart1"/>
    <dgm:cxn modelId="{949E756C-8607-44EA-9717-6A3438269139}" type="presParOf" srcId="{E4C060FB-9C06-4B39-9569-89171FC9E800}" destId="{2B277049-1419-4340-BCB5-321B4CFAAD22}" srcOrd="0" destOrd="0" presId="urn:microsoft.com/office/officeart/2005/8/layout/orgChart1"/>
    <dgm:cxn modelId="{3B36BFF2-1062-478A-8E43-ACF2F38D2A68}" type="presParOf" srcId="{E4C060FB-9C06-4B39-9569-89171FC9E800}" destId="{0936638B-199D-4AF9-97FD-7721A7F3CD68}" srcOrd="1" destOrd="0" presId="urn:microsoft.com/office/officeart/2005/8/layout/orgChart1"/>
    <dgm:cxn modelId="{FB3D6753-2450-4EBC-B39B-E3555A9F6205}" type="presParOf" srcId="{33563CAD-0575-44D3-9272-4E972C2A0420}" destId="{E6291C2D-D864-40B2-9D95-EC56B51F8E85}" srcOrd="1" destOrd="0" presId="urn:microsoft.com/office/officeart/2005/8/layout/orgChart1"/>
    <dgm:cxn modelId="{6D1F3E02-9AD8-4530-B826-456FAC7BBA81}" type="presParOf" srcId="{E6291C2D-D864-40B2-9D95-EC56B51F8E85}" destId="{41EA4EFE-0BA3-45D1-A708-FD62D2F8CC8E}" srcOrd="0" destOrd="0" presId="urn:microsoft.com/office/officeart/2005/8/layout/orgChart1"/>
    <dgm:cxn modelId="{07374CEF-2EF2-47DE-90D3-F24A9D04089F}" type="presParOf" srcId="{E6291C2D-D864-40B2-9D95-EC56B51F8E85}" destId="{7968E979-8956-4ECC-AD36-6D2B2ACAC417}" srcOrd="1" destOrd="0" presId="urn:microsoft.com/office/officeart/2005/8/layout/orgChart1"/>
    <dgm:cxn modelId="{D538A65B-F2FE-4F58-858F-7FE4042547B7}" type="presParOf" srcId="{7968E979-8956-4ECC-AD36-6D2B2ACAC417}" destId="{E5A86FFF-287D-49FB-8437-88D0891D2F1C}" srcOrd="0" destOrd="0" presId="urn:microsoft.com/office/officeart/2005/8/layout/orgChart1"/>
    <dgm:cxn modelId="{5C3A2476-7967-446B-BFE7-4639A6046D2C}" type="presParOf" srcId="{E5A86FFF-287D-49FB-8437-88D0891D2F1C}" destId="{12ED0557-64D6-49E2-A379-31F7D5F850A4}" srcOrd="0" destOrd="0" presId="urn:microsoft.com/office/officeart/2005/8/layout/orgChart1"/>
    <dgm:cxn modelId="{AF974577-9975-4BA7-B232-89C19EFE1DF2}" type="presParOf" srcId="{E5A86FFF-287D-49FB-8437-88D0891D2F1C}" destId="{C8759E7C-A3C8-48F9-B163-3E5B2DD180E0}" srcOrd="1" destOrd="0" presId="urn:microsoft.com/office/officeart/2005/8/layout/orgChart1"/>
    <dgm:cxn modelId="{1C8247F6-9C48-409C-9A28-1F2855667880}" type="presParOf" srcId="{7968E979-8956-4ECC-AD36-6D2B2ACAC417}" destId="{DE670046-C804-4D58-9E05-B6DD88D8DD76}" srcOrd="1" destOrd="0" presId="urn:microsoft.com/office/officeart/2005/8/layout/orgChart1"/>
    <dgm:cxn modelId="{6A8595EA-69A3-408D-852F-32B9A69E69F0}" type="presParOf" srcId="{7968E979-8956-4ECC-AD36-6D2B2ACAC417}" destId="{6C79DFA0-C061-41C1-B562-63886D188F93}" srcOrd="2" destOrd="0" presId="urn:microsoft.com/office/officeart/2005/8/layout/orgChart1"/>
    <dgm:cxn modelId="{DF53220F-48E3-4266-B9B6-E54212309442}" type="presParOf" srcId="{E6291C2D-D864-40B2-9D95-EC56B51F8E85}" destId="{156F1859-E64E-41D5-82AC-580FCB2EC9E7}" srcOrd="2" destOrd="0" presId="urn:microsoft.com/office/officeart/2005/8/layout/orgChart1"/>
    <dgm:cxn modelId="{E0195A0D-2168-4428-8DC3-55908E97494B}" type="presParOf" srcId="{E6291C2D-D864-40B2-9D95-EC56B51F8E85}" destId="{25A86DEE-8E74-46BD-88D5-C72FCF486D35}" srcOrd="3" destOrd="0" presId="urn:microsoft.com/office/officeart/2005/8/layout/orgChart1"/>
    <dgm:cxn modelId="{41026B63-0076-49AD-9CC9-78A3A7D24971}" type="presParOf" srcId="{25A86DEE-8E74-46BD-88D5-C72FCF486D35}" destId="{87A4879F-C12B-49A5-976E-01AAE500C12F}" srcOrd="0" destOrd="0" presId="urn:microsoft.com/office/officeart/2005/8/layout/orgChart1"/>
    <dgm:cxn modelId="{2C1DC7CA-7E85-4DF9-9BC6-4C2555357504}" type="presParOf" srcId="{87A4879F-C12B-49A5-976E-01AAE500C12F}" destId="{F1EFCB77-5215-40BB-9832-6BB79CB7A8B5}" srcOrd="0" destOrd="0" presId="urn:microsoft.com/office/officeart/2005/8/layout/orgChart1"/>
    <dgm:cxn modelId="{0CAB9C98-C0AE-462B-98BE-BFF4DAFA608C}" type="presParOf" srcId="{87A4879F-C12B-49A5-976E-01AAE500C12F}" destId="{EC2B195D-9D8A-4F26-8478-A0FE5A5666C3}" srcOrd="1" destOrd="0" presId="urn:microsoft.com/office/officeart/2005/8/layout/orgChart1"/>
    <dgm:cxn modelId="{3446C3C5-E460-4D26-9962-FD15E7F56446}" type="presParOf" srcId="{25A86DEE-8E74-46BD-88D5-C72FCF486D35}" destId="{26EC00BA-E355-4B3A-8212-3B20EBF8AA38}" srcOrd="1" destOrd="0" presId="urn:microsoft.com/office/officeart/2005/8/layout/orgChart1"/>
    <dgm:cxn modelId="{6630A6E3-117A-4813-9802-71DC9D53FCF9}" type="presParOf" srcId="{25A86DEE-8E74-46BD-88D5-C72FCF486D35}" destId="{7035A881-DE2A-4685-B9F7-80AF54BB618F}" srcOrd="2" destOrd="0" presId="urn:microsoft.com/office/officeart/2005/8/layout/orgChart1"/>
    <dgm:cxn modelId="{57095827-1BDF-4040-9BC7-BB377B74E9FB}" type="presParOf" srcId="{E6291C2D-D864-40B2-9D95-EC56B51F8E85}" destId="{8F6353F9-53F0-4C1A-A7A2-F14AAD7281BD}" srcOrd="4" destOrd="0" presId="urn:microsoft.com/office/officeart/2005/8/layout/orgChart1"/>
    <dgm:cxn modelId="{AF9144C1-3145-42C7-B626-30EB027B5EB1}" type="presParOf" srcId="{E6291C2D-D864-40B2-9D95-EC56B51F8E85}" destId="{B2A87D55-17A0-47EE-9895-951ABD9240B5}" srcOrd="5" destOrd="0" presId="urn:microsoft.com/office/officeart/2005/8/layout/orgChart1"/>
    <dgm:cxn modelId="{3234F10E-E31A-4BB8-B6AF-90EB5B588FAA}" type="presParOf" srcId="{B2A87D55-17A0-47EE-9895-951ABD9240B5}" destId="{56C6C260-1937-4902-A86B-AF7E81D290FA}" srcOrd="0" destOrd="0" presId="urn:microsoft.com/office/officeart/2005/8/layout/orgChart1"/>
    <dgm:cxn modelId="{ED1CAF37-8E94-4A1E-9F16-2D1B14EFF92E}" type="presParOf" srcId="{56C6C260-1937-4902-A86B-AF7E81D290FA}" destId="{62451927-6871-438B-98AC-651630904DA4}" srcOrd="0" destOrd="0" presId="urn:microsoft.com/office/officeart/2005/8/layout/orgChart1"/>
    <dgm:cxn modelId="{B37F7F8B-E7F2-4EC7-948E-87BF96063068}" type="presParOf" srcId="{56C6C260-1937-4902-A86B-AF7E81D290FA}" destId="{D54467E8-E577-4661-88A6-EE7054AD4008}" srcOrd="1" destOrd="0" presId="urn:microsoft.com/office/officeart/2005/8/layout/orgChart1"/>
    <dgm:cxn modelId="{909374DF-70D9-4F95-86A1-D7FF00EFA2C2}" type="presParOf" srcId="{B2A87D55-17A0-47EE-9895-951ABD9240B5}" destId="{84EEFCB6-FA45-4F5F-A2D1-5620CE6E888A}" srcOrd="1" destOrd="0" presId="urn:microsoft.com/office/officeart/2005/8/layout/orgChart1"/>
    <dgm:cxn modelId="{5BC3649B-8993-4016-AD84-2F06216F0334}" type="presParOf" srcId="{B2A87D55-17A0-47EE-9895-951ABD9240B5}" destId="{2B27E889-4455-4567-A138-17BCBF3820D1}" srcOrd="2" destOrd="0" presId="urn:microsoft.com/office/officeart/2005/8/layout/orgChart1"/>
    <dgm:cxn modelId="{E4EC2175-CB57-412C-A5BA-DA860FAB0A5D}" type="presParOf" srcId="{E6291C2D-D864-40B2-9D95-EC56B51F8E85}" destId="{50C6533E-69A1-40A0-B4F0-60DFED768A3B}" srcOrd="6" destOrd="0" presId="urn:microsoft.com/office/officeart/2005/8/layout/orgChart1"/>
    <dgm:cxn modelId="{FA205990-102D-401C-A856-693D06A8DBDA}" type="presParOf" srcId="{E6291C2D-D864-40B2-9D95-EC56B51F8E85}" destId="{8A606904-3F64-4365-919F-B7367ED4F0A4}" srcOrd="7" destOrd="0" presId="urn:microsoft.com/office/officeart/2005/8/layout/orgChart1"/>
    <dgm:cxn modelId="{60A595B3-8959-40FF-8141-CFE48A39EA98}" type="presParOf" srcId="{8A606904-3F64-4365-919F-B7367ED4F0A4}" destId="{1A577124-D672-4101-BCF7-7AB4C0CD40AB}" srcOrd="0" destOrd="0" presId="urn:microsoft.com/office/officeart/2005/8/layout/orgChart1"/>
    <dgm:cxn modelId="{B5D887A9-CC9F-4E31-84CE-C98061B87560}" type="presParOf" srcId="{1A577124-D672-4101-BCF7-7AB4C0CD40AB}" destId="{888B5C62-E398-482F-9FC2-BAF5866C8640}" srcOrd="0" destOrd="0" presId="urn:microsoft.com/office/officeart/2005/8/layout/orgChart1"/>
    <dgm:cxn modelId="{FE37854B-3CED-4123-A499-B21E00E0DE7D}" type="presParOf" srcId="{1A577124-D672-4101-BCF7-7AB4C0CD40AB}" destId="{466216C5-16D4-419E-BB3A-892A8BBFD18B}" srcOrd="1" destOrd="0" presId="urn:microsoft.com/office/officeart/2005/8/layout/orgChart1"/>
    <dgm:cxn modelId="{DA7311E7-80FC-47A0-81E7-114DDCB81FE3}" type="presParOf" srcId="{8A606904-3F64-4365-919F-B7367ED4F0A4}" destId="{F7213494-3C82-4D1A-961B-261BE3C8178B}" srcOrd="1" destOrd="0" presId="urn:microsoft.com/office/officeart/2005/8/layout/orgChart1"/>
    <dgm:cxn modelId="{F17D7468-CA37-4F0C-B80C-6434FB648455}" type="presParOf" srcId="{8A606904-3F64-4365-919F-B7367ED4F0A4}" destId="{646322E3-EA3D-4596-9516-51571840ABCA}" srcOrd="2" destOrd="0" presId="urn:microsoft.com/office/officeart/2005/8/layout/orgChart1"/>
    <dgm:cxn modelId="{69A1263F-7201-4F63-BE0D-35F9F19B4264}" type="presParOf" srcId="{E6291C2D-D864-40B2-9D95-EC56B51F8E85}" destId="{84D3E6D4-3F16-4DFB-B451-A40E2C157ADF}" srcOrd="8" destOrd="0" presId="urn:microsoft.com/office/officeart/2005/8/layout/orgChart1"/>
    <dgm:cxn modelId="{B907279C-9918-4D33-B92F-30152107B8A8}" type="presParOf" srcId="{E6291C2D-D864-40B2-9D95-EC56B51F8E85}" destId="{C3B8F9C8-266E-47A6-AF0A-A16264F6C9FA}" srcOrd="9" destOrd="0" presId="urn:microsoft.com/office/officeart/2005/8/layout/orgChart1"/>
    <dgm:cxn modelId="{635B2AE4-651E-41AE-857A-EBF91EE5C1D2}" type="presParOf" srcId="{C3B8F9C8-266E-47A6-AF0A-A16264F6C9FA}" destId="{CB531109-FA4D-402C-A20B-AD78053E9B24}" srcOrd="0" destOrd="0" presId="urn:microsoft.com/office/officeart/2005/8/layout/orgChart1"/>
    <dgm:cxn modelId="{0C27E11C-04BD-4E05-AA8D-998E0EACDE9F}" type="presParOf" srcId="{CB531109-FA4D-402C-A20B-AD78053E9B24}" destId="{2BD294C7-25A4-42BC-A11C-31552ECAFD6E}" srcOrd="0" destOrd="0" presId="urn:microsoft.com/office/officeart/2005/8/layout/orgChart1"/>
    <dgm:cxn modelId="{35B7CDAC-D9D9-49A6-932B-2CE875F09106}" type="presParOf" srcId="{CB531109-FA4D-402C-A20B-AD78053E9B24}" destId="{F8DF2D00-2A88-4C66-9021-1839A34FE80D}" srcOrd="1" destOrd="0" presId="urn:microsoft.com/office/officeart/2005/8/layout/orgChart1"/>
    <dgm:cxn modelId="{E7328C90-6A9B-4310-AAB2-505AF4FD1F9E}" type="presParOf" srcId="{C3B8F9C8-266E-47A6-AF0A-A16264F6C9FA}" destId="{3FC486A2-9694-4363-811E-3A36C2122719}" srcOrd="1" destOrd="0" presId="urn:microsoft.com/office/officeart/2005/8/layout/orgChart1"/>
    <dgm:cxn modelId="{5F97E7DB-3845-4DAA-93CA-9753E449B86A}" type="presParOf" srcId="{C3B8F9C8-266E-47A6-AF0A-A16264F6C9FA}" destId="{87C713C0-09BD-49F8-8CDD-93609250326C}" srcOrd="2" destOrd="0" presId="urn:microsoft.com/office/officeart/2005/8/layout/orgChart1"/>
    <dgm:cxn modelId="{CF6D2F27-CC36-4EF3-83FA-2AF219823A9A}" type="presParOf" srcId="{E6291C2D-D864-40B2-9D95-EC56B51F8E85}" destId="{B7756DD7-47CC-46A8-AB9F-17ADE8515CDC}" srcOrd="10" destOrd="0" presId="urn:microsoft.com/office/officeart/2005/8/layout/orgChart1"/>
    <dgm:cxn modelId="{9E102AC3-DC8B-42BB-8124-E4D2047D7E78}" type="presParOf" srcId="{E6291C2D-D864-40B2-9D95-EC56B51F8E85}" destId="{90ABCC0F-5016-414D-87F8-A7F08239F80F}" srcOrd="11" destOrd="0" presId="urn:microsoft.com/office/officeart/2005/8/layout/orgChart1"/>
    <dgm:cxn modelId="{F1E90899-869D-43EA-BFF2-9A0B8A3B7246}" type="presParOf" srcId="{90ABCC0F-5016-414D-87F8-A7F08239F80F}" destId="{E04FEE7D-0175-4DEA-A843-9678558F1489}" srcOrd="0" destOrd="0" presId="urn:microsoft.com/office/officeart/2005/8/layout/orgChart1"/>
    <dgm:cxn modelId="{82314AE2-C9E5-4155-80A6-6B99B29EFA25}" type="presParOf" srcId="{E04FEE7D-0175-4DEA-A843-9678558F1489}" destId="{CC9EA63B-5A42-4C02-99BA-0DC08C7877D7}" srcOrd="0" destOrd="0" presId="urn:microsoft.com/office/officeart/2005/8/layout/orgChart1"/>
    <dgm:cxn modelId="{B3484604-56B1-4A87-AB4F-FFC0F62289C1}" type="presParOf" srcId="{E04FEE7D-0175-4DEA-A843-9678558F1489}" destId="{B725081A-AECE-486F-BA72-7FF8A25C4986}" srcOrd="1" destOrd="0" presId="urn:microsoft.com/office/officeart/2005/8/layout/orgChart1"/>
    <dgm:cxn modelId="{48ED1204-619E-4F39-95C6-12CCF8CEB513}" type="presParOf" srcId="{90ABCC0F-5016-414D-87F8-A7F08239F80F}" destId="{59736198-2409-4862-8E84-DE22AE2179DF}" srcOrd="1" destOrd="0" presId="urn:microsoft.com/office/officeart/2005/8/layout/orgChart1"/>
    <dgm:cxn modelId="{5B2E6853-0896-4706-B4C6-1C32FEEDB3A4}" type="presParOf" srcId="{90ABCC0F-5016-414D-87F8-A7F08239F80F}" destId="{7827D07E-1F42-4032-9A6D-12DA11C262AD}" srcOrd="2" destOrd="0" presId="urn:microsoft.com/office/officeart/2005/8/layout/orgChart1"/>
    <dgm:cxn modelId="{3FE7D1A4-7486-4922-A47A-427E03CF3091}" type="presParOf" srcId="{33563CAD-0575-44D3-9272-4E972C2A0420}" destId="{444C7883-634C-480C-97A2-4B88618A6C92}" srcOrd="2" destOrd="0" presId="urn:microsoft.com/office/officeart/2005/8/layout/orgChart1"/>
    <dgm:cxn modelId="{C97FBD39-59DA-4426-9BE8-BF1D80FB1550}" type="presParOf" srcId="{0511E9BC-A9D9-435B-841C-4DB0137EFC78}" destId="{965DFD18-109D-43BF-B366-C7900D6BDF54}" srcOrd="4" destOrd="0" presId="urn:microsoft.com/office/officeart/2005/8/layout/orgChart1"/>
    <dgm:cxn modelId="{B21A0E9B-7176-4379-AC4B-B92DA0543244}" type="presParOf" srcId="{0511E9BC-A9D9-435B-841C-4DB0137EFC78}" destId="{40F5AA11-09B2-4B3B-A98A-55BBB1905FE6}" srcOrd="5" destOrd="0" presId="urn:microsoft.com/office/officeart/2005/8/layout/orgChart1"/>
    <dgm:cxn modelId="{EF1DC236-E049-4D4E-84F9-8E08B7E848F3}" type="presParOf" srcId="{40F5AA11-09B2-4B3B-A98A-55BBB1905FE6}" destId="{BF919F25-D569-4F61-9230-9803A5BA1759}" srcOrd="0" destOrd="0" presId="urn:microsoft.com/office/officeart/2005/8/layout/orgChart1"/>
    <dgm:cxn modelId="{4DEBD864-2FB8-4130-A89F-4F0CA51D0D7D}" type="presParOf" srcId="{BF919F25-D569-4F61-9230-9803A5BA1759}" destId="{56D01ED7-FC0D-468D-B90A-D3262B435254}" srcOrd="0" destOrd="0" presId="urn:microsoft.com/office/officeart/2005/8/layout/orgChart1"/>
    <dgm:cxn modelId="{09D6D8DB-A2C3-4B00-9E4D-7832C536C7FB}" type="presParOf" srcId="{BF919F25-D569-4F61-9230-9803A5BA1759}" destId="{59D5E3A9-CBD1-422A-834C-34D0222441F8}" srcOrd="1" destOrd="0" presId="urn:microsoft.com/office/officeart/2005/8/layout/orgChart1"/>
    <dgm:cxn modelId="{505B57F8-9F89-411C-826F-BE6F53D536A8}" type="presParOf" srcId="{40F5AA11-09B2-4B3B-A98A-55BBB1905FE6}" destId="{C7F009B0-1A7C-4996-B119-BCDCB982DB2F}" srcOrd="1" destOrd="0" presId="urn:microsoft.com/office/officeart/2005/8/layout/orgChart1"/>
    <dgm:cxn modelId="{3D31AD9D-DCED-4570-9AC2-5174CEDC3221}" type="presParOf" srcId="{C7F009B0-1A7C-4996-B119-BCDCB982DB2F}" destId="{55EAFB6E-BD89-4279-9EB9-8D35151A2BEB}" srcOrd="0" destOrd="0" presId="urn:microsoft.com/office/officeart/2005/8/layout/orgChart1"/>
    <dgm:cxn modelId="{C3BA16D3-A97C-4085-92DA-1DCC8FA2CCCD}" type="presParOf" srcId="{C7F009B0-1A7C-4996-B119-BCDCB982DB2F}" destId="{A036B198-9FAE-4FD2-8D63-634B6393B030}" srcOrd="1" destOrd="0" presId="urn:microsoft.com/office/officeart/2005/8/layout/orgChart1"/>
    <dgm:cxn modelId="{EE341F70-576C-478E-80C8-05557AB2D1EF}" type="presParOf" srcId="{A036B198-9FAE-4FD2-8D63-634B6393B030}" destId="{BCDDF94F-6E6C-44E6-AE38-9AFB1C6C29D6}" srcOrd="0" destOrd="0" presId="urn:microsoft.com/office/officeart/2005/8/layout/orgChart1"/>
    <dgm:cxn modelId="{234031CF-F412-4972-8895-E4FC4E10B653}" type="presParOf" srcId="{BCDDF94F-6E6C-44E6-AE38-9AFB1C6C29D6}" destId="{68234C4F-FE30-4316-BDD0-ACC028652D85}" srcOrd="0" destOrd="0" presId="urn:microsoft.com/office/officeart/2005/8/layout/orgChart1"/>
    <dgm:cxn modelId="{AF7B87BA-95C2-4E7A-93D5-516A63329A8B}" type="presParOf" srcId="{BCDDF94F-6E6C-44E6-AE38-9AFB1C6C29D6}" destId="{1FF856D0-F425-4958-BE2E-AC2DDE12E681}" srcOrd="1" destOrd="0" presId="urn:microsoft.com/office/officeart/2005/8/layout/orgChart1"/>
    <dgm:cxn modelId="{58181B45-EF6D-4A6E-9CD0-BEBA8B8988CD}" type="presParOf" srcId="{A036B198-9FAE-4FD2-8D63-634B6393B030}" destId="{D71F7104-170F-4A9C-A767-D17270A3EE0B}" srcOrd="1" destOrd="0" presId="urn:microsoft.com/office/officeart/2005/8/layout/orgChart1"/>
    <dgm:cxn modelId="{509952AA-3937-4503-BBE6-C475E62F43BB}" type="presParOf" srcId="{A036B198-9FAE-4FD2-8D63-634B6393B030}" destId="{E29D4E54-17E0-4EAA-9023-146729252CCA}" srcOrd="2" destOrd="0" presId="urn:microsoft.com/office/officeart/2005/8/layout/orgChart1"/>
    <dgm:cxn modelId="{2AE99FBF-0B7E-460E-92BF-8EBB6AA969BF}" type="presParOf" srcId="{C7F009B0-1A7C-4996-B119-BCDCB982DB2F}" destId="{7A75AD21-BD28-410D-8DC9-FC453F0903CE}" srcOrd="2" destOrd="0" presId="urn:microsoft.com/office/officeart/2005/8/layout/orgChart1"/>
    <dgm:cxn modelId="{72E12E8F-E1C3-4B18-B5CB-1F47D97054AF}" type="presParOf" srcId="{C7F009B0-1A7C-4996-B119-BCDCB982DB2F}" destId="{4564D458-9591-4752-A993-6A533800CFF9}" srcOrd="3" destOrd="0" presId="urn:microsoft.com/office/officeart/2005/8/layout/orgChart1"/>
    <dgm:cxn modelId="{0BD7A29C-FA46-430C-8956-564941AE5264}" type="presParOf" srcId="{4564D458-9591-4752-A993-6A533800CFF9}" destId="{A17B452B-F0F0-4D32-ABFA-A2D1B39AC4E3}" srcOrd="0" destOrd="0" presId="urn:microsoft.com/office/officeart/2005/8/layout/orgChart1"/>
    <dgm:cxn modelId="{10A3F9CC-0370-4D4E-B9FC-DF4B0DBEAFC4}" type="presParOf" srcId="{A17B452B-F0F0-4D32-ABFA-A2D1B39AC4E3}" destId="{DD6675A2-730B-41BE-90B9-D395BB36491E}" srcOrd="0" destOrd="0" presId="urn:microsoft.com/office/officeart/2005/8/layout/orgChart1"/>
    <dgm:cxn modelId="{3389501E-70EF-4BE3-BEFF-0ADEE4B7665F}" type="presParOf" srcId="{A17B452B-F0F0-4D32-ABFA-A2D1B39AC4E3}" destId="{DAEB9E31-BB55-455E-9BE4-023CEF1D2168}" srcOrd="1" destOrd="0" presId="urn:microsoft.com/office/officeart/2005/8/layout/orgChart1"/>
    <dgm:cxn modelId="{F9DD3FE8-E6A1-4185-9569-960A96F589EF}" type="presParOf" srcId="{4564D458-9591-4752-A993-6A533800CFF9}" destId="{BB265B5F-9474-4E48-910D-376DDED16A0D}" srcOrd="1" destOrd="0" presId="urn:microsoft.com/office/officeart/2005/8/layout/orgChart1"/>
    <dgm:cxn modelId="{9BC1B1E5-18DE-45D1-8E6C-559E52F0F633}" type="presParOf" srcId="{4564D458-9591-4752-A993-6A533800CFF9}" destId="{20D461CB-B5BC-4CCA-8DD4-988C3771DC16}" srcOrd="2" destOrd="0" presId="urn:microsoft.com/office/officeart/2005/8/layout/orgChart1"/>
    <dgm:cxn modelId="{2439AB11-6674-4FB8-98BB-1D3B45AD6FA0}" type="presParOf" srcId="{C7F009B0-1A7C-4996-B119-BCDCB982DB2F}" destId="{6D0CC084-419C-4DB5-B11E-565BFEE77171}" srcOrd="4" destOrd="0" presId="urn:microsoft.com/office/officeart/2005/8/layout/orgChart1"/>
    <dgm:cxn modelId="{852B8986-0255-4E71-A72E-1CC1CB9127FE}" type="presParOf" srcId="{C7F009B0-1A7C-4996-B119-BCDCB982DB2F}" destId="{DAABA9BC-B55B-4256-BF69-D345F69E79B0}" srcOrd="5" destOrd="0" presId="urn:microsoft.com/office/officeart/2005/8/layout/orgChart1"/>
    <dgm:cxn modelId="{D3C13851-47A0-4ABE-9C22-26C60994671A}" type="presParOf" srcId="{DAABA9BC-B55B-4256-BF69-D345F69E79B0}" destId="{EF5FE957-2489-45A7-8D1B-910E54F244DF}" srcOrd="0" destOrd="0" presId="urn:microsoft.com/office/officeart/2005/8/layout/orgChart1"/>
    <dgm:cxn modelId="{E6557868-6F2F-4608-B19F-293BD4277F7B}" type="presParOf" srcId="{EF5FE957-2489-45A7-8D1B-910E54F244DF}" destId="{72458D41-ECD9-4E22-8DFE-6FF14B046042}" srcOrd="0" destOrd="0" presId="urn:microsoft.com/office/officeart/2005/8/layout/orgChart1"/>
    <dgm:cxn modelId="{848E14F2-A14F-44BF-8297-B7EA0D9EA32C}" type="presParOf" srcId="{EF5FE957-2489-45A7-8D1B-910E54F244DF}" destId="{2293B4E0-E17B-44F9-980D-44938D3CC3EA}" srcOrd="1" destOrd="0" presId="urn:microsoft.com/office/officeart/2005/8/layout/orgChart1"/>
    <dgm:cxn modelId="{DEDD57A4-6BF8-403E-B05C-5DFB5F4DECAC}" type="presParOf" srcId="{DAABA9BC-B55B-4256-BF69-D345F69E79B0}" destId="{FB4C9BBD-989B-4C8F-B999-306FB3F1F64A}" srcOrd="1" destOrd="0" presId="urn:microsoft.com/office/officeart/2005/8/layout/orgChart1"/>
    <dgm:cxn modelId="{4A71D87A-149A-4F0C-895D-3380C8FB4701}" type="presParOf" srcId="{DAABA9BC-B55B-4256-BF69-D345F69E79B0}" destId="{F8C5D860-7704-4035-A7ED-32F1B48B0042}" srcOrd="2" destOrd="0" presId="urn:microsoft.com/office/officeart/2005/8/layout/orgChart1"/>
    <dgm:cxn modelId="{9148C677-799B-4299-A66B-82B3EB272845}" type="presParOf" srcId="{C7F009B0-1A7C-4996-B119-BCDCB982DB2F}" destId="{E8B6903B-8331-4DEE-A06F-C6A3C67602FA}" srcOrd="6" destOrd="0" presId="urn:microsoft.com/office/officeart/2005/8/layout/orgChart1"/>
    <dgm:cxn modelId="{71E47E6B-168F-464F-B2A1-0D2AB028FDD8}" type="presParOf" srcId="{C7F009B0-1A7C-4996-B119-BCDCB982DB2F}" destId="{6DD908A6-32BC-4FF2-8030-A9BB63DE0054}" srcOrd="7" destOrd="0" presId="urn:microsoft.com/office/officeart/2005/8/layout/orgChart1"/>
    <dgm:cxn modelId="{EF144193-F5A7-41AC-8A21-9E3785C2B5F2}" type="presParOf" srcId="{6DD908A6-32BC-4FF2-8030-A9BB63DE0054}" destId="{E8902DB1-FD94-4EAC-84B0-312BB31259EE}" srcOrd="0" destOrd="0" presId="urn:microsoft.com/office/officeart/2005/8/layout/orgChart1"/>
    <dgm:cxn modelId="{D9116EEB-C69E-43F3-8E3D-36E810C78AE5}" type="presParOf" srcId="{E8902DB1-FD94-4EAC-84B0-312BB31259EE}" destId="{BEA1A72C-F021-4CC2-9092-51A6BA620666}" srcOrd="0" destOrd="0" presId="urn:microsoft.com/office/officeart/2005/8/layout/orgChart1"/>
    <dgm:cxn modelId="{116F5AD9-CEB2-4449-AFF9-60E90B355C74}" type="presParOf" srcId="{E8902DB1-FD94-4EAC-84B0-312BB31259EE}" destId="{D3A52729-DAC1-4D4A-98EF-50A01638B1A0}" srcOrd="1" destOrd="0" presId="urn:microsoft.com/office/officeart/2005/8/layout/orgChart1"/>
    <dgm:cxn modelId="{5CA534BA-8061-4BBF-B45B-FC57FF875FC1}" type="presParOf" srcId="{6DD908A6-32BC-4FF2-8030-A9BB63DE0054}" destId="{7B53227A-F5F0-4EFC-A98D-FC290E5011FE}" srcOrd="1" destOrd="0" presId="urn:microsoft.com/office/officeart/2005/8/layout/orgChart1"/>
    <dgm:cxn modelId="{C1F62EF8-8258-461B-86D4-624F881AFEAC}" type="presParOf" srcId="{6DD908A6-32BC-4FF2-8030-A9BB63DE0054}" destId="{28E6E6BC-9DEB-4D9F-A87C-460B7103048B}" srcOrd="2" destOrd="0" presId="urn:microsoft.com/office/officeart/2005/8/layout/orgChart1"/>
    <dgm:cxn modelId="{DDC22200-3577-4065-8CF1-A59B4FBFCC72}" type="presParOf" srcId="{40F5AA11-09B2-4B3B-A98A-55BBB1905FE6}" destId="{5EED9FEC-3B79-44FB-8271-1E990CF0B15F}" srcOrd="2" destOrd="0" presId="urn:microsoft.com/office/officeart/2005/8/layout/orgChart1"/>
    <dgm:cxn modelId="{914A0975-206F-4835-A1D0-0B9A8D2C0317}" type="presParOf" srcId="{D1864C3D-1D78-4C1B-B097-C04585919D1D}" destId="{BAD0FF30-CCE4-4773-B00F-80FB01D70D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0F29E6-91DA-4B8B-830F-01737146CA3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40188DE-E470-4CFE-85C3-419AEB385BB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800"/>
            <a:t>permetlé kész</a:t>
          </a:r>
          <a:r>
            <a:rPr lang="en-GB" sz="2800"/>
            <a:t>í</a:t>
          </a:r>
          <a:r>
            <a:rPr lang="hu-HU" sz="2800"/>
            <a:t>téséhez</a:t>
          </a:r>
          <a:r>
            <a:rPr lang="en-GB" sz="2800"/>
            <a:t> </a:t>
          </a:r>
          <a:r>
            <a:rPr lang="hu-HU" sz="2800"/>
            <a:t>alkalmas szerformák</a:t>
          </a:r>
          <a:endParaRPr lang="hu-HU" sz="2800" dirty="0"/>
        </a:p>
      </dgm:t>
    </dgm:pt>
    <dgm:pt modelId="{EB2E6131-0466-4676-9110-24C98A575E6E}" type="parTrans" cxnId="{A036D7B3-3BB5-4E28-9946-8FC821ADC18E}">
      <dgm:prSet/>
      <dgm:spPr/>
      <dgm:t>
        <a:bodyPr/>
        <a:lstStyle/>
        <a:p>
          <a:endParaRPr lang="hu-HU"/>
        </a:p>
      </dgm:t>
    </dgm:pt>
    <dgm:pt modelId="{4A20DC19-64E5-470B-AF83-A0D756B8DB3A}" type="sibTrans" cxnId="{A036D7B3-3BB5-4E28-9946-8FC821ADC18E}">
      <dgm:prSet/>
      <dgm:spPr/>
      <dgm:t>
        <a:bodyPr/>
        <a:lstStyle/>
        <a:p>
          <a:endParaRPr lang="hu-HU"/>
        </a:p>
      </dgm:t>
    </dgm:pt>
    <dgm:pt modelId="{BEC326A8-0B35-4E8C-976D-F8FBFCA365F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szilárd</a:t>
          </a:r>
          <a:br>
            <a:rPr lang="en-GB" sz="2400"/>
          </a:br>
          <a:r>
            <a:rPr lang="hu-HU" sz="2400"/>
            <a:t>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D9D711D1-40D9-484D-AADB-9A45C0536D5C}" type="parTrans" cxnId="{8E9D1D5B-67BE-4B67-83C7-9EAAC6EF8DD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1ED9418-FE3E-4DEE-A26B-A875824EF261}" type="sibTrans" cxnId="{8E9D1D5B-67BE-4B67-83C7-9EAAC6EF8DD4}">
      <dgm:prSet/>
      <dgm:spPr/>
      <dgm:t>
        <a:bodyPr/>
        <a:lstStyle/>
        <a:p>
          <a:endParaRPr lang="hu-HU"/>
        </a:p>
      </dgm:t>
    </dgm:pt>
    <dgm:pt modelId="{C5C5A445-9AF2-4755-B594-8DD0BF59877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SG,</a:t>
          </a:r>
          <a:r>
            <a:rPr lang="en-GB" sz="2400"/>
            <a:t> </a:t>
          </a:r>
          <a:r>
            <a:rPr lang="hu-HU" sz="2400"/>
            <a:t>WG </a:t>
          </a:r>
          <a:r>
            <a:rPr lang="hu-HU" sz="2400" dirty="0"/>
            <a:t>(</a:t>
          </a:r>
          <a:r>
            <a:rPr lang="hu-HU" sz="2400"/>
            <a:t>WDG,</a:t>
          </a:r>
          <a:r>
            <a:rPr lang="en-GB" sz="2400"/>
            <a:t> </a:t>
          </a:r>
          <a:r>
            <a:rPr lang="hu-HU" sz="2400"/>
            <a:t>DF</a:t>
          </a:r>
          <a:r>
            <a:rPr lang="hu-HU" sz="2400" dirty="0"/>
            <a:t>)</a:t>
          </a:r>
        </a:p>
      </dgm:t>
    </dgm:pt>
    <dgm:pt modelId="{5332D968-81EA-4230-8ABB-01EE02115128}" type="parTrans" cxnId="{5F204B3F-0004-4CDF-8886-F7E84D8A8CF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56F8415-28B5-4A26-B424-F839D29354CE}" type="sibTrans" cxnId="{5F204B3F-0004-4CDF-8886-F7E84D8A8CF3}">
      <dgm:prSet/>
      <dgm:spPr/>
      <dgm:t>
        <a:bodyPr/>
        <a:lstStyle/>
        <a:p>
          <a:endParaRPr lang="hu-HU"/>
        </a:p>
      </dgm:t>
    </dgm:pt>
    <dgm:pt modelId="{912F0347-E03A-408F-B157-266A1E7747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 dirty="0"/>
            <a:t>WP</a:t>
          </a:r>
        </a:p>
      </dgm:t>
    </dgm:pt>
    <dgm:pt modelId="{30F5FF72-A4DD-409D-AC67-87131A0EE6C9}" type="parTrans" cxnId="{41995514-DA2C-4E11-88E8-F34EB47E430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11E56DB-9B05-4A19-8123-0C551DACDB9B}" type="sibTrans" cxnId="{41995514-DA2C-4E11-88E8-F34EB47E4307}">
      <dgm:prSet/>
      <dgm:spPr/>
      <dgm:t>
        <a:bodyPr/>
        <a:lstStyle/>
        <a:p>
          <a:endParaRPr lang="hu-HU"/>
        </a:p>
      </dgm:t>
    </dgm:pt>
    <dgm:pt modelId="{86725AEA-F4CF-482E-9F69-F1F561ECF93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folyékony 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57284FB8-616E-427C-B635-9EAAAFF94981}" type="parTrans" cxnId="{1C0869A5-DACE-4AB0-A72D-2AA4D9EB47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93172BF-C33E-44D7-87AD-624391F474F0}" type="sibTrans" cxnId="{1C0869A5-DACE-4AB0-A72D-2AA4D9EB47D2}">
      <dgm:prSet/>
      <dgm:spPr/>
      <dgm:t>
        <a:bodyPr/>
        <a:lstStyle/>
        <a:p>
          <a:endParaRPr lang="hu-HU"/>
        </a:p>
      </dgm:t>
    </dgm:pt>
    <dgm:pt modelId="{54AE2A28-B4AC-4BB1-A6A6-C989341DAB1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oldatok, diszperziók</a:t>
          </a:r>
          <a:endParaRPr lang="hu-HU" sz="2400" dirty="0"/>
        </a:p>
      </dgm:t>
    </dgm:pt>
    <dgm:pt modelId="{58BC2279-5D23-487C-8AB3-D671E902FB97}" type="parTrans" cxnId="{B27E89A8-D82B-4C6D-8A57-8B060CD1CA7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6FD1D3A6-BF52-4CFE-B61E-B0F8B4C59D27}" type="sibTrans" cxnId="{B27E89A8-D82B-4C6D-8A57-8B060CD1CA75}">
      <dgm:prSet/>
      <dgm:spPr/>
      <dgm:t>
        <a:bodyPr/>
        <a:lstStyle/>
        <a:p>
          <a:endParaRPr lang="hu-HU"/>
        </a:p>
      </dgm:t>
    </dgm:pt>
    <dgm:pt modelId="{86F92016-53BA-4EB6-BED2-F9F7FBEDFA81}" type="pres">
      <dgm:prSet presAssocID="{340F29E6-91DA-4B8B-830F-01737146CA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B66D73-B3B7-4E55-AB3F-4B6EA5A112C4}" type="pres">
      <dgm:prSet presAssocID="{240188DE-E470-4CFE-85C3-419AEB385BB1}" presName="hierRoot1" presStyleCnt="0">
        <dgm:presLayoutVars>
          <dgm:hierBranch val="init"/>
        </dgm:presLayoutVars>
      </dgm:prSet>
      <dgm:spPr/>
    </dgm:pt>
    <dgm:pt modelId="{E0BE177E-8172-4DC9-B6A0-BB64B6F25E5F}" type="pres">
      <dgm:prSet presAssocID="{240188DE-E470-4CFE-85C3-419AEB385BB1}" presName="rootComposite1" presStyleCnt="0"/>
      <dgm:spPr/>
    </dgm:pt>
    <dgm:pt modelId="{39CBC46F-8704-4B69-BD4C-7572007F761E}" type="pres">
      <dgm:prSet presAssocID="{240188DE-E470-4CFE-85C3-419AEB385BB1}" presName="rootText1" presStyleLbl="node0" presStyleIdx="0" presStyleCnt="1" custScaleX="151123" custScaleY="211920">
        <dgm:presLayoutVars>
          <dgm:chPref val="3"/>
        </dgm:presLayoutVars>
      </dgm:prSet>
      <dgm:spPr/>
    </dgm:pt>
    <dgm:pt modelId="{B3488B75-D72C-4C76-B331-2E68275D5FA5}" type="pres">
      <dgm:prSet presAssocID="{240188DE-E470-4CFE-85C3-419AEB385BB1}" presName="rootConnector1" presStyleLbl="node1" presStyleIdx="0" presStyleCnt="0"/>
      <dgm:spPr/>
    </dgm:pt>
    <dgm:pt modelId="{DA564E81-4AD2-4BF1-BDB9-CA3500C21A32}" type="pres">
      <dgm:prSet presAssocID="{240188DE-E470-4CFE-85C3-419AEB385BB1}" presName="hierChild2" presStyleCnt="0"/>
      <dgm:spPr/>
    </dgm:pt>
    <dgm:pt modelId="{64EACC02-055F-40B1-BF32-6987C981F854}" type="pres">
      <dgm:prSet presAssocID="{D9D711D1-40D9-484D-AADB-9A45C0536D5C}" presName="Name64" presStyleLbl="parChTrans1D2" presStyleIdx="0" presStyleCnt="2"/>
      <dgm:spPr/>
    </dgm:pt>
    <dgm:pt modelId="{BB017DC4-5FC2-499E-89D6-DFF7EE7DE2CC}" type="pres">
      <dgm:prSet presAssocID="{BEC326A8-0B35-4E8C-976D-F8FBFCA365F1}" presName="hierRoot2" presStyleCnt="0">
        <dgm:presLayoutVars>
          <dgm:hierBranch val="init"/>
        </dgm:presLayoutVars>
      </dgm:prSet>
      <dgm:spPr/>
    </dgm:pt>
    <dgm:pt modelId="{CDEEDAA0-1010-49E8-ADB9-8CFDA0D7D4C4}" type="pres">
      <dgm:prSet presAssocID="{BEC326A8-0B35-4E8C-976D-F8FBFCA365F1}" presName="rootComposite" presStyleCnt="0"/>
      <dgm:spPr/>
    </dgm:pt>
    <dgm:pt modelId="{C28C67E3-7926-4726-8B64-C290AACAAC78}" type="pres">
      <dgm:prSet presAssocID="{BEC326A8-0B35-4E8C-976D-F8FBFCA365F1}" presName="rootText" presStyleLbl="node2" presStyleIdx="0" presStyleCnt="2">
        <dgm:presLayoutVars>
          <dgm:chPref val="3"/>
        </dgm:presLayoutVars>
      </dgm:prSet>
      <dgm:spPr/>
    </dgm:pt>
    <dgm:pt modelId="{B688FAB2-4FAE-486C-B8AB-5C2FAA98E940}" type="pres">
      <dgm:prSet presAssocID="{BEC326A8-0B35-4E8C-976D-F8FBFCA365F1}" presName="rootConnector" presStyleLbl="node2" presStyleIdx="0" presStyleCnt="2"/>
      <dgm:spPr/>
    </dgm:pt>
    <dgm:pt modelId="{E3A3AA0B-8468-405B-A4BA-2F01DBB9DF22}" type="pres">
      <dgm:prSet presAssocID="{BEC326A8-0B35-4E8C-976D-F8FBFCA365F1}" presName="hierChild4" presStyleCnt="0"/>
      <dgm:spPr/>
    </dgm:pt>
    <dgm:pt modelId="{8D485349-7AA2-4563-B020-1A3C36B6D563}" type="pres">
      <dgm:prSet presAssocID="{5332D968-81EA-4230-8ABB-01EE02115128}" presName="Name64" presStyleLbl="parChTrans1D3" presStyleIdx="0" presStyleCnt="3"/>
      <dgm:spPr/>
    </dgm:pt>
    <dgm:pt modelId="{AD2C6DC4-3582-4316-9091-042BC4BC72DD}" type="pres">
      <dgm:prSet presAssocID="{C5C5A445-9AF2-4755-B594-8DD0BF59877C}" presName="hierRoot2" presStyleCnt="0">
        <dgm:presLayoutVars>
          <dgm:hierBranch val="init"/>
        </dgm:presLayoutVars>
      </dgm:prSet>
      <dgm:spPr/>
    </dgm:pt>
    <dgm:pt modelId="{3D5CE270-9802-44C8-B27C-39A77753CC54}" type="pres">
      <dgm:prSet presAssocID="{C5C5A445-9AF2-4755-B594-8DD0BF59877C}" presName="rootComposite" presStyleCnt="0"/>
      <dgm:spPr/>
    </dgm:pt>
    <dgm:pt modelId="{CE6DADC1-4785-4585-8D45-FA5952DD28DF}" type="pres">
      <dgm:prSet presAssocID="{C5C5A445-9AF2-4755-B594-8DD0BF59877C}" presName="rootText" presStyleLbl="node3" presStyleIdx="0" presStyleCnt="3" custScaleX="111017">
        <dgm:presLayoutVars>
          <dgm:chPref val="3"/>
        </dgm:presLayoutVars>
      </dgm:prSet>
      <dgm:spPr/>
    </dgm:pt>
    <dgm:pt modelId="{55D886F1-40E3-433F-BD71-B5A6339A0B01}" type="pres">
      <dgm:prSet presAssocID="{C5C5A445-9AF2-4755-B594-8DD0BF59877C}" presName="rootConnector" presStyleLbl="node3" presStyleIdx="0" presStyleCnt="3"/>
      <dgm:spPr/>
    </dgm:pt>
    <dgm:pt modelId="{5B5FBE79-5EC7-4AB7-890A-D15F7CDA50D4}" type="pres">
      <dgm:prSet presAssocID="{C5C5A445-9AF2-4755-B594-8DD0BF59877C}" presName="hierChild4" presStyleCnt="0"/>
      <dgm:spPr/>
    </dgm:pt>
    <dgm:pt modelId="{F44DC3E8-6544-4A0E-95D1-F4EAE2CB11BC}" type="pres">
      <dgm:prSet presAssocID="{C5C5A445-9AF2-4755-B594-8DD0BF59877C}" presName="hierChild5" presStyleCnt="0"/>
      <dgm:spPr/>
    </dgm:pt>
    <dgm:pt modelId="{3E142BAC-DD0E-4DCC-8873-F4412724E331}" type="pres">
      <dgm:prSet presAssocID="{30F5FF72-A4DD-409D-AC67-87131A0EE6C9}" presName="Name64" presStyleLbl="parChTrans1D3" presStyleIdx="1" presStyleCnt="3"/>
      <dgm:spPr/>
    </dgm:pt>
    <dgm:pt modelId="{2242DCA8-1E0E-469C-B503-FE4A66E7DBD9}" type="pres">
      <dgm:prSet presAssocID="{912F0347-E03A-408F-B157-266A1E774715}" presName="hierRoot2" presStyleCnt="0">
        <dgm:presLayoutVars>
          <dgm:hierBranch val="init"/>
        </dgm:presLayoutVars>
      </dgm:prSet>
      <dgm:spPr/>
    </dgm:pt>
    <dgm:pt modelId="{830934F7-8B54-4AA3-B32A-8000414E0468}" type="pres">
      <dgm:prSet presAssocID="{912F0347-E03A-408F-B157-266A1E774715}" presName="rootComposite" presStyleCnt="0"/>
      <dgm:spPr/>
    </dgm:pt>
    <dgm:pt modelId="{37198443-8E34-4664-9EB5-C5DAB5D18078}" type="pres">
      <dgm:prSet presAssocID="{912F0347-E03A-408F-B157-266A1E774715}" presName="rootText" presStyleLbl="node3" presStyleIdx="1" presStyleCnt="3" custScaleX="111017">
        <dgm:presLayoutVars>
          <dgm:chPref val="3"/>
        </dgm:presLayoutVars>
      </dgm:prSet>
      <dgm:spPr/>
    </dgm:pt>
    <dgm:pt modelId="{332F1850-8800-496D-AE04-7C420AD85B65}" type="pres">
      <dgm:prSet presAssocID="{912F0347-E03A-408F-B157-266A1E774715}" presName="rootConnector" presStyleLbl="node3" presStyleIdx="1" presStyleCnt="3"/>
      <dgm:spPr/>
    </dgm:pt>
    <dgm:pt modelId="{50D049D9-3CA9-45FC-A019-E2BB6618248A}" type="pres">
      <dgm:prSet presAssocID="{912F0347-E03A-408F-B157-266A1E774715}" presName="hierChild4" presStyleCnt="0"/>
      <dgm:spPr/>
    </dgm:pt>
    <dgm:pt modelId="{8D26A3BE-90D3-4F55-B051-2C392BA432F8}" type="pres">
      <dgm:prSet presAssocID="{912F0347-E03A-408F-B157-266A1E774715}" presName="hierChild5" presStyleCnt="0"/>
      <dgm:spPr/>
    </dgm:pt>
    <dgm:pt modelId="{DE8F3284-22C2-46D9-A1B1-6963F0CD117B}" type="pres">
      <dgm:prSet presAssocID="{BEC326A8-0B35-4E8C-976D-F8FBFCA365F1}" presName="hierChild5" presStyleCnt="0"/>
      <dgm:spPr/>
    </dgm:pt>
    <dgm:pt modelId="{C89FD374-4A11-4159-832B-0BF52A2A4FE9}" type="pres">
      <dgm:prSet presAssocID="{57284FB8-616E-427C-B635-9EAAAFF94981}" presName="Name64" presStyleLbl="parChTrans1D2" presStyleIdx="1" presStyleCnt="2"/>
      <dgm:spPr/>
    </dgm:pt>
    <dgm:pt modelId="{98CD5E05-F444-4818-9072-758B491C4625}" type="pres">
      <dgm:prSet presAssocID="{86725AEA-F4CF-482E-9F69-F1F561ECF93F}" presName="hierRoot2" presStyleCnt="0">
        <dgm:presLayoutVars>
          <dgm:hierBranch val="init"/>
        </dgm:presLayoutVars>
      </dgm:prSet>
      <dgm:spPr/>
    </dgm:pt>
    <dgm:pt modelId="{32125CEC-63CA-4D93-BF84-C92BF6058114}" type="pres">
      <dgm:prSet presAssocID="{86725AEA-F4CF-482E-9F69-F1F561ECF93F}" presName="rootComposite" presStyleCnt="0"/>
      <dgm:spPr/>
    </dgm:pt>
    <dgm:pt modelId="{FF40B593-7F5B-4ECB-A673-3C27EB359A61}" type="pres">
      <dgm:prSet presAssocID="{86725AEA-F4CF-482E-9F69-F1F561ECF93F}" presName="rootText" presStyleLbl="node2" presStyleIdx="1" presStyleCnt="2">
        <dgm:presLayoutVars>
          <dgm:chPref val="3"/>
        </dgm:presLayoutVars>
      </dgm:prSet>
      <dgm:spPr/>
    </dgm:pt>
    <dgm:pt modelId="{D8821402-AF57-456B-8E0E-BA1253BA33A0}" type="pres">
      <dgm:prSet presAssocID="{86725AEA-F4CF-482E-9F69-F1F561ECF93F}" presName="rootConnector" presStyleLbl="node2" presStyleIdx="1" presStyleCnt="2"/>
      <dgm:spPr/>
    </dgm:pt>
    <dgm:pt modelId="{7B9524DA-14FA-47B0-9C2A-EAEECEA28B04}" type="pres">
      <dgm:prSet presAssocID="{86725AEA-F4CF-482E-9F69-F1F561ECF93F}" presName="hierChild4" presStyleCnt="0"/>
      <dgm:spPr/>
    </dgm:pt>
    <dgm:pt modelId="{018A3708-D1E6-4FE0-A67F-9E8C0F637475}" type="pres">
      <dgm:prSet presAssocID="{58BC2279-5D23-487C-8AB3-D671E902FB97}" presName="Name64" presStyleLbl="parChTrans1D3" presStyleIdx="2" presStyleCnt="3"/>
      <dgm:spPr/>
    </dgm:pt>
    <dgm:pt modelId="{AE911289-3DF5-4C9C-8A15-F5436D31C22D}" type="pres">
      <dgm:prSet presAssocID="{54AE2A28-B4AC-4BB1-A6A6-C989341DAB1B}" presName="hierRoot2" presStyleCnt="0">
        <dgm:presLayoutVars>
          <dgm:hierBranch val="init"/>
        </dgm:presLayoutVars>
      </dgm:prSet>
      <dgm:spPr/>
    </dgm:pt>
    <dgm:pt modelId="{B32A681D-B9F3-42DA-8A11-42588D253ED6}" type="pres">
      <dgm:prSet presAssocID="{54AE2A28-B4AC-4BB1-A6A6-C989341DAB1B}" presName="rootComposite" presStyleCnt="0"/>
      <dgm:spPr/>
    </dgm:pt>
    <dgm:pt modelId="{86B26A99-1174-4674-92B3-88025B8B5946}" type="pres">
      <dgm:prSet presAssocID="{54AE2A28-B4AC-4BB1-A6A6-C989341DAB1B}" presName="rootText" presStyleLbl="node3" presStyleIdx="2" presStyleCnt="3" custScaleX="111017">
        <dgm:presLayoutVars>
          <dgm:chPref val="3"/>
        </dgm:presLayoutVars>
      </dgm:prSet>
      <dgm:spPr/>
    </dgm:pt>
    <dgm:pt modelId="{07573EA5-B709-485C-91D7-B1E8D31F0817}" type="pres">
      <dgm:prSet presAssocID="{54AE2A28-B4AC-4BB1-A6A6-C989341DAB1B}" presName="rootConnector" presStyleLbl="node3" presStyleIdx="2" presStyleCnt="3"/>
      <dgm:spPr/>
    </dgm:pt>
    <dgm:pt modelId="{CEB3C74C-C91C-4E8D-A454-5ABCC381A99A}" type="pres">
      <dgm:prSet presAssocID="{54AE2A28-B4AC-4BB1-A6A6-C989341DAB1B}" presName="hierChild4" presStyleCnt="0"/>
      <dgm:spPr/>
    </dgm:pt>
    <dgm:pt modelId="{921F4475-C52C-4F0C-9266-296108DE90CE}" type="pres">
      <dgm:prSet presAssocID="{54AE2A28-B4AC-4BB1-A6A6-C989341DAB1B}" presName="hierChild5" presStyleCnt="0"/>
      <dgm:spPr/>
    </dgm:pt>
    <dgm:pt modelId="{AC0C8D00-359B-4BE4-B87F-04F576DFA53E}" type="pres">
      <dgm:prSet presAssocID="{86725AEA-F4CF-482E-9F69-F1F561ECF93F}" presName="hierChild5" presStyleCnt="0"/>
      <dgm:spPr/>
    </dgm:pt>
    <dgm:pt modelId="{D8422AD6-1897-4AA9-A224-18B8E2F550BE}" type="pres">
      <dgm:prSet presAssocID="{240188DE-E470-4CFE-85C3-419AEB385BB1}" presName="hierChild3" presStyleCnt="0"/>
      <dgm:spPr/>
    </dgm:pt>
  </dgm:ptLst>
  <dgm:cxnLst>
    <dgm:cxn modelId="{41995514-DA2C-4E11-88E8-F34EB47E4307}" srcId="{BEC326A8-0B35-4E8C-976D-F8FBFCA365F1}" destId="{912F0347-E03A-408F-B157-266A1E774715}" srcOrd="1" destOrd="0" parTransId="{30F5FF72-A4DD-409D-AC67-87131A0EE6C9}" sibTransId="{C11E56DB-9B05-4A19-8123-0C551DACDB9B}"/>
    <dgm:cxn modelId="{37D38D15-D369-4561-93A0-8D82038CF21D}" type="presOf" srcId="{BEC326A8-0B35-4E8C-976D-F8FBFCA365F1}" destId="{C28C67E3-7926-4726-8B64-C290AACAAC78}" srcOrd="0" destOrd="0" presId="urn:microsoft.com/office/officeart/2009/3/layout/HorizontalOrganizationChart"/>
    <dgm:cxn modelId="{65533E16-1A95-43E7-B7A1-AB1177D6160A}" type="presOf" srcId="{912F0347-E03A-408F-B157-266A1E774715}" destId="{37198443-8E34-4664-9EB5-C5DAB5D18078}" srcOrd="0" destOrd="0" presId="urn:microsoft.com/office/officeart/2009/3/layout/HorizontalOrganizationChart"/>
    <dgm:cxn modelId="{C52F4931-DE71-44AB-B9A3-5E89A371C2D7}" type="presOf" srcId="{240188DE-E470-4CFE-85C3-419AEB385BB1}" destId="{39CBC46F-8704-4B69-BD4C-7572007F761E}" srcOrd="0" destOrd="0" presId="urn:microsoft.com/office/officeart/2009/3/layout/HorizontalOrganizationChart"/>
    <dgm:cxn modelId="{5F204B3F-0004-4CDF-8886-F7E84D8A8CF3}" srcId="{BEC326A8-0B35-4E8C-976D-F8FBFCA365F1}" destId="{C5C5A445-9AF2-4755-B594-8DD0BF59877C}" srcOrd="0" destOrd="0" parTransId="{5332D968-81EA-4230-8ABB-01EE02115128}" sibTransId="{056F8415-28B5-4A26-B424-F839D29354CE}"/>
    <dgm:cxn modelId="{8E9D1D5B-67BE-4B67-83C7-9EAAC6EF8DD4}" srcId="{240188DE-E470-4CFE-85C3-419AEB385BB1}" destId="{BEC326A8-0B35-4E8C-976D-F8FBFCA365F1}" srcOrd="0" destOrd="0" parTransId="{D9D711D1-40D9-484D-AADB-9A45C0536D5C}" sibTransId="{21ED9418-FE3E-4DEE-A26B-A875824EF261}"/>
    <dgm:cxn modelId="{4FAB1C64-3366-49D9-A79D-E20EFB8EFDCD}" type="presOf" srcId="{58BC2279-5D23-487C-8AB3-D671E902FB97}" destId="{018A3708-D1E6-4FE0-A67F-9E8C0F637475}" srcOrd="0" destOrd="0" presId="urn:microsoft.com/office/officeart/2009/3/layout/HorizontalOrganizationChart"/>
    <dgm:cxn modelId="{FA7E506D-B1F9-4949-B4FD-97DD0927C810}" type="presOf" srcId="{C5C5A445-9AF2-4755-B594-8DD0BF59877C}" destId="{55D886F1-40E3-433F-BD71-B5A6339A0B01}" srcOrd="1" destOrd="0" presId="urn:microsoft.com/office/officeart/2009/3/layout/HorizontalOrganizationChart"/>
    <dgm:cxn modelId="{EC97BD6D-7142-4AEC-B225-ACFEE1F9A977}" type="presOf" srcId="{D9D711D1-40D9-484D-AADB-9A45C0536D5C}" destId="{64EACC02-055F-40B1-BF32-6987C981F854}" srcOrd="0" destOrd="0" presId="urn:microsoft.com/office/officeart/2009/3/layout/HorizontalOrganizationChart"/>
    <dgm:cxn modelId="{81A72078-18DB-484E-BE2E-01D468D2222B}" type="presOf" srcId="{912F0347-E03A-408F-B157-266A1E774715}" destId="{332F1850-8800-496D-AE04-7C420AD85B65}" srcOrd="1" destOrd="0" presId="urn:microsoft.com/office/officeart/2009/3/layout/HorizontalOrganizationChart"/>
    <dgm:cxn modelId="{04C5E978-4851-4A43-8F64-E849E7EAC112}" type="presOf" srcId="{30F5FF72-A4DD-409D-AC67-87131A0EE6C9}" destId="{3E142BAC-DD0E-4DCC-8873-F4412724E331}" srcOrd="0" destOrd="0" presId="urn:microsoft.com/office/officeart/2009/3/layout/HorizontalOrganizationChart"/>
    <dgm:cxn modelId="{B159B68C-C7D6-4D6E-A560-1442C2D888AA}" type="presOf" srcId="{57284FB8-616E-427C-B635-9EAAAFF94981}" destId="{C89FD374-4A11-4159-832B-0BF52A2A4FE9}" srcOrd="0" destOrd="0" presId="urn:microsoft.com/office/officeart/2009/3/layout/HorizontalOrganizationChart"/>
    <dgm:cxn modelId="{BE6B3D91-E5B8-4946-B7E0-FB2FD14C2981}" type="presOf" srcId="{340F29E6-91DA-4B8B-830F-01737146CA3E}" destId="{86F92016-53BA-4EB6-BED2-F9F7FBEDFA81}" srcOrd="0" destOrd="0" presId="urn:microsoft.com/office/officeart/2009/3/layout/HorizontalOrganizationChart"/>
    <dgm:cxn modelId="{629C4A9C-6090-451E-A0AC-21B506064DEE}" type="presOf" srcId="{C5C5A445-9AF2-4755-B594-8DD0BF59877C}" destId="{CE6DADC1-4785-4585-8D45-FA5952DD28DF}" srcOrd="0" destOrd="0" presId="urn:microsoft.com/office/officeart/2009/3/layout/HorizontalOrganizationChart"/>
    <dgm:cxn modelId="{1C0869A5-DACE-4AB0-A72D-2AA4D9EB47D2}" srcId="{240188DE-E470-4CFE-85C3-419AEB385BB1}" destId="{86725AEA-F4CF-482E-9F69-F1F561ECF93F}" srcOrd="1" destOrd="0" parTransId="{57284FB8-616E-427C-B635-9EAAAFF94981}" sibTransId="{C93172BF-C33E-44D7-87AD-624391F474F0}"/>
    <dgm:cxn modelId="{B27E89A8-D82B-4C6D-8A57-8B060CD1CA75}" srcId="{86725AEA-F4CF-482E-9F69-F1F561ECF93F}" destId="{54AE2A28-B4AC-4BB1-A6A6-C989341DAB1B}" srcOrd="0" destOrd="0" parTransId="{58BC2279-5D23-487C-8AB3-D671E902FB97}" sibTransId="{6FD1D3A6-BF52-4CFE-B61E-B0F8B4C59D27}"/>
    <dgm:cxn modelId="{8413F4AD-77D8-47F3-8E11-11172531EEE1}" type="presOf" srcId="{86725AEA-F4CF-482E-9F69-F1F561ECF93F}" destId="{FF40B593-7F5B-4ECB-A673-3C27EB359A61}" srcOrd="0" destOrd="0" presId="urn:microsoft.com/office/officeart/2009/3/layout/HorizontalOrganizationChart"/>
    <dgm:cxn modelId="{A036D7B3-3BB5-4E28-9946-8FC821ADC18E}" srcId="{340F29E6-91DA-4B8B-830F-01737146CA3E}" destId="{240188DE-E470-4CFE-85C3-419AEB385BB1}" srcOrd="0" destOrd="0" parTransId="{EB2E6131-0466-4676-9110-24C98A575E6E}" sibTransId="{4A20DC19-64E5-470B-AF83-A0D756B8DB3A}"/>
    <dgm:cxn modelId="{07C22BCE-2E8D-4B96-B832-03575BE8ACC0}" type="presOf" srcId="{5332D968-81EA-4230-8ABB-01EE02115128}" destId="{8D485349-7AA2-4563-B020-1A3C36B6D563}" srcOrd="0" destOrd="0" presId="urn:microsoft.com/office/officeart/2009/3/layout/HorizontalOrganizationChart"/>
    <dgm:cxn modelId="{0E4E1CDC-4C9B-4981-8F19-7DBECB15EA52}" type="presOf" srcId="{54AE2A28-B4AC-4BB1-A6A6-C989341DAB1B}" destId="{07573EA5-B709-485C-91D7-B1E8D31F0817}" srcOrd="1" destOrd="0" presId="urn:microsoft.com/office/officeart/2009/3/layout/HorizontalOrganizationChart"/>
    <dgm:cxn modelId="{1CE2B6DD-4FD9-440A-9159-7FB6D5DC4E70}" type="presOf" srcId="{BEC326A8-0B35-4E8C-976D-F8FBFCA365F1}" destId="{B688FAB2-4FAE-486C-B8AB-5C2FAA98E940}" srcOrd="1" destOrd="0" presId="urn:microsoft.com/office/officeart/2009/3/layout/HorizontalOrganizationChart"/>
    <dgm:cxn modelId="{E5E8C8F9-3639-48F7-A20D-E45B5EC30007}" type="presOf" srcId="{86725AEA-F4CF-482E-9F69-F1F561ECF93F}" destId="{D8821402-AF57-456B-8E0E-BA1253BA33A0}" srcOrd="1" destOrd="0" presId="urn:microsoft.com/office/officeart/2009/3/layout/HorizontalOrganizationChart"/>
    <dgm:cxn modelId="{3B9BD5FA-0163-4DF0-B5DA-8EAECD5907B9}" type="presOf" srcId="{240188DE-E470-4CFE-85C3-419AEB385BB1}" destId="{B3488B75-D72C-4C76-B331-2E68275D5FA5}" srcOrd="1" destOrd="0" presId="urn:microsoft.com/office/officeart/2009/3/layout/HorizontalOrganizationChart"/>
    <dgm:cxn modelId="{1AC11BFB-0742-4422-970C-BBC46BCC7BAF}" type="presOf" srcId="{54AE2A28-B4AC-4BB1-A6A6-C989341DAB1B}" destId="{86B26A99-1174-4674-92B3-88025B8B5946}" srcOrd="0" destOrd="0" presId="urn:microsoft.com/office/officeart/2009/3/layout/HorizontalOrganizationChart"/>
    <dgm:cxn modelId="{BC7F384C-C0C3-4CE9-A468-CDBDAF02518C}" type="presParOf" srcId="{86F92016-53BA-4EB6-BED2-F9F7FBEDFA81}" destId="{42B66D73-B3B7-4E55-AB3F-4B6EA5A112C4}" srcOrd="0" destOrd="0" presId="urn:microsoft.com/office/officeart/2009/3/layout/HorizontalOrganizationChart"/>
    <dgm:cxn modelId="{C98CE981-39F6-43FB-A0D3-5BE279CB3A5B}" type="presParOf" srcId="{42B66D73-B3B7-4E55-AB3F-4B6EA5A112C4}" destId="{E0BE177E-8172-4DC9-B6A0-BB64B6F25E5F}" srcOrd="0" destOrd="0" presId="urn:microsoft.com/office/officeart/2009/3/layout/HorizontalOrganizationChart"/>
    <dgm:cxn modelId="{75BDA8EC-46C2-4892-ACED-6E7751F4DF5F}" type="presParOf" srcId="{E0BE177E-8172-4DC9-B6A0-BB64B6F25E5F}" destId="{39CBC46F-8704-4B69-BD4C-7572007F761E}" srcOrd="0" destOrd="0" presId="urn:microsoft.com/office/officeart/2009/3/layout/HorizontalOrganizationChart"/>
    <dgm:cxn modelId="{F91355F2-767E-4CEF-A757-FAD0E787020F}" type="presParOf" srcId="{E0BE177E-8172-4DC9-B6A0-BB64B6F25E5F}" destId="{B3488B75-D72C-4C76-B331-2E68275D5FA5}" srcOrd="1" destOrd="0" presId="urn:microsoft.com/office/officeart/2009/3/layout/HorizontalOrganizationChart"/>
    <dgm:cxn modelId="{532B2F5F-F3AA-4C4E-8686-5ED06D97CA03}" type="presParOf" srcId="{42B66D73-B3B7-4E55-AB3F-4B6EA5A112C4}" destId="{DA564E81-4AD2-4BF1-BDB9-CA3500C21A32}" srcOrd="1" destOrd="0" presId="urn:microsoft.com/office/officeart/2009/3/layout/HorizontalOrganizationChart"/>
    <dgm:cxn modelId="{7878E83E-770B-46A8-91A3-C5052C5B83CD}" type="presParOf" srcId="{DA564E81-4AD2-4BF1-BDB9-CA3500C21A32}" destId="{64EACC02-055F-40B1-BF32-6987C981F854}" srcOrd="0" destOrd="0" presId="urn:microsoft.com/office/officeart/2009/3/layout/HorizontalOrganizationChart"/>
    <dgm:cxn modelId="{03251D96-5813-4F75-80C5-6BC9A70E045A}" type="presParOf" srcId="{DA564E81-4AD2-4BF1-BDB9-CA3500C21A32}" destId="{BB017DC4-5FC2-499E-89D6-DFF7EE7DE2CC}" srcOrd="1" destOrd="0" presId="urn:microsoft.com/office/officeart/2009/3/layout/HorizontalOrganizationChart"/>
    <dgm:cxn modelId="{AFE7F227-8424-4010-92EB-C578C8E56B5C}" type="presParOf" srcId="{BB017DC4-5FC2-499E-89D6-DFF7EE7DE2CC}" destId="{CDEEDAA0-1010-49E8-ADB9-8CFDA0D7D4C4}" srcOrd="0" destOrd="0" presId="urn:microsoft.com/office/officeart/2009/3/layout/HorizontalOrganizationChart"/>
    <dgm:cxn modelId="{146ACC68-1EE3-40A2-BFCC-FA189E0F0F25}" type="presParOf" srcId="{CDEEDAA0-1010-49E8-ADB9-8CFDA0D7D4C4}" destId="{C28C67E3-7926-4726-8B64-C290AACAAC78}" srcOrd="0" destOrd="0" presId="urn:microsoft.com/office/officeart/2009/3/layout/HorizontalOrganizationChart"/>
    <dgm:cxn modelId="{59727C3C-51F4-4193-B03C-074FE601F1EB}" type="presParOf" srcId="{CDEEDAA0-1010-49E8-ADB9-8CFDA0D7D4C4}" destId="{B688FAB2-4FAE-486C-B8AB-5C2FAA98E940}" srcOrd="1" destOrd="0" presId="urn:microsoft.com/office/officeart/2009/3/layout/HorizontalOrganizationChart"/>
    <dgm:cxn modelId="{917AF043-9266-424B-97EC-39C808053A13}" type="presParOf" srcId="{BB017DC4-5FC2-499E-89D6-DFF7EE7DE2CC}" destId="{E3A3AA0B-8468-405B-A4BA-2F01DBB9DF22}" srcOrd="1" destOrd="0" presId="urn:microsoft.com/office/officeart/2009/3/layout/HorizontalOrganizationChart"/>
    <dgm:cxn modelId="{F16C5AD7-E2F8-4303-8AD3-2BCF8FB8819E}" type="presParOf" srcId="{E3A3AA0B-8468-405B-A4BA-2F01DBB9DF22}" destId="{8D485349-7AA2-4563-B020-1A3C36B6D563}" srcOrd="0" destOrd="0" presId="urn:microsoft.com/office/officeart/2009/3/layout/HorizontalOrganizationChart"/>
    <dgm:cxn modelId="{5893A1DC-0A4E-4635-875E-3ACFA25AB150}" type="presParOf" srcId="{E3A3AA0B-8468-405B-A4BA-2F01DBB9DF22}" destId="{AD2C6DC4-3582-4316-9091-042BC4BC72DD}" srcOrd="1" destOrd="0" presId="urn:microsoft.com/office/officeart/2009/3/layout/HorizontalOrganizationChart"/>
    <dgm:cxn modelId="{DFCED285-CB72-467E-A994-482C590E2D5C}" type="presParOf" srcId="{AD2C6DC4-3582-4316-9091-042BC4BC72DD}" destId="{3D5CE270-9802-44C8-B27C-39A77753CC54}" srcOrd="0" destOrd="0" presId="urn:microsoft.com/office/officeart/2009/3/layout/HorizontalOrganizationChart"/>
    <dgm:cxn modelId="{72846CA3-EC53-4037-BC1E-64FA33392B8B}" type="presParOf" srcId="{3D5CE270-9802-44C8-B27C-39A77753CC54}" destId="{CE6DADC1-4785-4585-8D45-FA5952DD28DF}" srcOrd="0" destOrd="0" presId="urn:microsoft.com/office/officeart/2009/3/layout/HorizontalOrganizationChart"/>
    <dgm:cxn modelId="{AF4B127E-2A97-43CB-A24A-0EAEEB264A71}" type="presParOf" srcId="{3D5CE270-9802-44C8-B27C-39A77753CC54}" destId="{55D886F1-40E3-433F-BD71-B5A6339A0B01}" srcOrd="1" destOrd="0" presId="urn:microsoft.com/office/officeart/2009/3/layout/HorizontalOrganizationChart"/>
    <dgm:cxn modelId="{772DB44D-0F7A-41B1-B253-86242CB57EA8}" type="presParOf" srcId="{AD2C6DC4-3582-4316-9091-042BC4BC72DD}" destId="{5B5FBE79-5EC7-4AB7-890A-D15F7CDA50D4}" srcOrd="1" destOrd="0" presId="urn:microsoft.com/office/officeart/2009/3/layout/HorizontalOrganizationChart"/>
    <dgm:cxn modelId="{84584FEE-6BF0-4E0A-9F11-D976CFBB9A16}" type="presParOf" srcId="{AD2C6DC4-3582-4316-9091-042BC4BC72DD}" destId="{F44DC3E8-6544-4A0E-95D1-F4EAE2CB11BC}" srcOrd="2" destOrd="0" presId="urn:microsoft.com/office/officeart/2009/3/layout/HorizontalOrganizationChart"/>
    <dgm:cxn modelId="{E22D78B7-D532-496C-89A5-2B6FE5449594}" type="presParOf" srcId="{E3A3AA0B-8468-405B-A4BA-2F01DBB9DF22}" destId="{3E142BAC-DD0E-4DCC-8873-F4412724E331}" srcOrd="2" destOrd="0" presId="urn:microsoft.com/office/officeart/2009/3/layout/HorizontalOrganizationChart"/>
    <dgm:cxn modelId="{76C4E360-8D3B-46E9-85A3-69A5088694C6}" type="presParOf" srcId="{E3A3AA0B-8468-405B-A4BA-2F01DBB9DF22}" destId="{2242DCA8-1E0E-469C-B503-FE4A66E7DBD9}" srcOrd="3" destOrd="0" presId="urn:microsoft.com/office/officeart/2009/3/layout/HorizontalOrganizationChart"/>
    <dgm:cxn modelId="{1C182978-DA31-484B-B097-E61FD3B6FAA3}" type="presParOf" srcId="{2242DCA8-1E0E-469C-B503-FE4A66E7DBD9}" destId="{830934F7-8B54-4AA3-B32A-8000414E0468}" srcOrd="0" destOrd="0" presId="urn:microsoft.com/office/officeart/2009/3/layout/HorizontalOrganizationChart"/>
    <dgm:cxn modelId="{6CCF3E96-6CA0-41C3-B8E3-3D70EFC876B6}" type="presParOf" srcId="{830934F7-8B54-4AA3-B32A-8000414E0468}" destId="{37198443-8E34-4664-9EB5-C5DAB5D18078}" srcOrd="0" destOrd="0" presId="urn:microsoft.com/office/officeart/2009/3/layout/HorizontalOrganizationChart"/>
    <dgm:cxn modelId="{275A6526-3DE1-4DC9-B2DB-AB433CC47145}" type="presParOf" srcId="{830934F7-8B54-4AA3-B32A-8000414E0468}" destId="{332F1850-8800-496D-AE04-7C420AD85B65}" srcOrd="1" destOrd="0" presId="urn:microsoft.com/office/officeart/2009/3/layout/HorizontalOrganizationChart"/>
    <dgm:cxn modelId="{3EC96CA5-3F08-4EF8-AA78-8AB606A47F81}" type="presParOf" srcId="{2242DCA8-1E0E-469C-B503-FE4A66E7DBD9}" destId="{50D049D9-3CA9-45FC-A019-E2BB6618248A}" srcOrd="1" destOrd="0" presId="urn:microsoft.com/office/officeart/2009/3/layout/HorizontalOrganizationChart"/>
    <dgm:cxn modelId="{9A87E2B8-A914-44E6-BB81-B8FB61CC3AA5}" type="presParOf" srcId="{2242DCA8-1E0E-469C-B503-FE4A66E7DBD9}" destId="{8D26A3BE-90D3-4F55-B051-2C392BA432F8}" srcOrd="2" destOrd="0" presId="urn:microsoft.com/office/officeart/2009/3/layout/HorizontalOrganizationChart"/>
    <dgm:cxn modelId="{B10DDD20-57D7-4616-A96C-FAEBE057A6C3}" type="presParOf" srcId="{BB017DC4-5FC2-499E-89D6-DFF7EE7DE2CC}" destId="{DE8F3284-22C2-46D9-A1B1-6963F0CD117B}" srcOrd="2" destOrd="0" presId="urn:microsoft.com/office/officeart/2009/3/layout/HorizontalOrganizationChart"/>
    <dgm:cxn modelId="{742BA9CB-506E-48E7-9860-4A1F1C5B3888}" type="presParOf" srcId="{DA564E81-4AD2-4BF1-BDB9-CA3500C21A32}" destId="{C89FD374-4A11-4159-832B-0BF52A2A4FE9}" srcOrd="2" destOrd="0" presId="urn:microsoft.com/office/officeart/2009/3/layout/HorizontalOrganizationChart"/>
    <dgm:cxn modelId="{31C99F92-0243-4279-B116-5FBA244C978E}" type="presParOf" srcId="{DA564E81-4AD2-4BF1-BDB9-CA3500C21A32}" destId="{98CD5E05-F444-4818-9072-758B491C4625}" srcOrd="3" destOrd="0" presId="urn:microsoft.com/office/officeart/2009/3/layout/HorizontalOrganizationChart"/>
    <dgm:cxn modelId="{E37F3E9D-391D-4B65-813A-D1381ED998C6}" type="presParOf" srcId="{98CD5E05-F444-4818-9072-758B491C4625}" destId="{32125CEC-63CA-4D93-BF84-C92BF6058114}" srcOrd="0" destOrd="0" presId="urn:microsoft.com/office/officeart/2009/3/layout/HorizontalOrganizationChart"/>
    <dgm:cxn modelId="{8618CA6E-4E91-4F55-9934-2040886A07DD}" type="presParOf" srcId="{32125CEC-63CA-4D93-BF84-C92BF6058114}" destId="{FF40B593-7F5B-4ECB-A673-3C27EB359A61}" srcOrd="0" destOrd="0" presId="urn:microsoft.com/office/officeart/2009/3/layout/HorizontalOrganizationChart"/>
    <dgm:cxn modelId="{31C67321-CDFB-432D-AB7B-868E9BCA1DB9}" type="presParOf" srcId="{32125CEC-63CA-4D93-BF84-C92BF6058114}" destId="{D8821402-AF57-456B-8E0E-BA1253BA33A0}" srcOrd="1" destOrd="0" presId="urn:microsoft.com/office/officeart/2009/3/layout/HorizontalOrganizationChart"/>
    <dgm:cxn modelId="{6FC81EC1-5268-49CA-9B8C-78DAB359BDDC}" type="presParOf" srcId="{98CD5E05-F444-4818-9072-758B491C4625}" destId="{7B9524DA-14FA-47B0-9C2A-EAEECEA28B04}" srcOrd="1" destOrd="0" presId="urn:microsoft.com/office/officeart/2009/3/layout/HorizontalOrganizationChart"/>
    <dgm:cxn modelId="{57D6E719-0024-4CD5-8436-1E536BEF4687}" type="presParOf" srcId="{7B9524DA-14FA-47B0-9C2A-EAEECEA28B04}" destId="{018A3708-D1E6-4FE0-A67F-9E8C0F637475}" srcOrd="0" destOrd="0" presId="urn:microsoft.com/office/officeart/2009/3/layout/HorizontalOrganizationChart"/>
    <dgm:cxn modelId="{72862CF5-8B70-4A59-8AEB-5753906392B8}" type="presParOf" srcId="{7B9524DA-14FA-47B0-9C2A-EAEECEA28B04}" destId="{AE911289-3DF5-4C9C-8A15-F5436D31C22D}" srcOrd="1" destOrd="0" presId="urn:microsoft.com/office/officeart/2009/3/layout/HorizontalOrganizationChart"/>
    <dgm:cxn modelId="{238ADCCF-1032-4D15-B352-3D644D4DE2AE}" type="presParOf" srcId="{AE911289-3DF5-4C9C-8A15-F5436D31C22D}" destId="{B32A681D-B9F3-42DA-8A11-42588D253ED6}" srcOrd="0" destOrd="0" presId="urn:microsoft.com/office/officeart/2009/3/layout/HorizontalOrganizationChart"/>
    <dgm:cxn modelId="{16851D79-6518-4CB7-A86A-54B5A1038447}" type="presParOf" srcId="{B32A681D-B9F3-42DA-8A11-42588D253ED6}" destId="{86B26A99-1174-4674-92B3-88025B8B5946}" srcOrd="0" destOrd="0" presId="urn:microsoft.com/office/officeart/2009/3/layout/HorizontalOrganizationChart"/>
    <dgm:cxn modelId="{FFF62C9F-1C9B-406C-B3FE-455144DA6F69}" type="presParOf" srcId="{B32A681D-B9F3-42DA-8A11-42588D253ED6}" destId="{07573EA5-B709-485C-91D7-B1E8D31F0817}" srcOrd="1" destOrd="0" presId="urn:microsoft.com/office/officeart/2009/3/layout/HorizontalOrganizationChart"/>
    <dgm:cxn modelId="{2ABEE9E5-4982-463E-9F70-8784E8C11614}" type="presParOf" srcId="{AE911289-3DF5-4C9C-8A15-F5436D31C22D}" destId="{CEB3C74C-C91C-4E8D-A454-5ABCC381A99A}" srcOrd="1" destOrd="0" presId="urn:microsoft.com/office/officeart/2009/3/layout/HorizontalOrganizationChart"/>
    <dgm:cxn modelId="{CA4FF915-012A-4EE0-9207-1E9E6404C9A6}" type="presParOf" srcId="{AE911289-3DF5-4C9C-8A15-F5436D31C22D}" destId="{921F4475-C52C-4F0C-9266-296108DE90CE}" srcOrd="2" destOrd="0" presId="urn:microsoft.com/office/officeart/2009/3/layout/HorizontalOrganizationChart"/>
    <dgm:cxn modelId="{8C4CE612-618F-4E37-805C-72E17BDB97FE}" type="presParOf" srcId="{98CD5E05-F444-4818-9072-758B491C4625}" destId="{AC0C8D00-359B-4BE4-B87F-04F576DFA53E}" srcOrd="2" destOrd="0" presId="urn:microsoft.com/office/officeart/2009/3/layout/HorizontalOrganizationChart"/>
    <dgm:cxn modelId="{23F9A1A9-114E-4D63-9BB2-A1001D2B1227}" type="presParOf" srcId="{42B66D73-B3B7-4E55-AB3F-4B6EA5A112C4}" destId="{D8422AD6-1897-4AA9-A224-18B8E2F550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C74759-BC12-4910-9D00-1DADC17EB96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E93DCB41-175B-4CCE-B100-6B5DD0D737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FCC6B4-AE84-4294-A021-C138F3D43DCD}" type="parTrans" cxnId="{EBA4EF18-93C0-492C-BD6C-CBA84E5FA6A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EE10A275-0E50-48AD-AEDD-A86DF4D23DEA}" type="sibTrans" cxnId="{EBA4EF18-93C0-492C-BD6C-CBA84E5FA6A7}">
      <dgm:prSet/>
      <dgm:spPr/>
      <dgm:t>
        <a:bodyPr/>
        <a:lstStyle/>
        <a:p>
          <a:endParaRPr lang="hu-HU"/>
        </a:p>
      </dgm:t>
    </dgm:pt>
    <dgm:pt modelId="{76B5FC7D-3CA2-48E3-AD0E-CD0D22B88C2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341E06-F81A-455B-A54A-1A75F2428F3D}" type="parTrans" cxnId="{AF7E5BD2-BF7B-45D2-95B6-A926887D089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16982307-D73F-4F87-A3B5-2DD8A764DB60}" type="sibTrans" cxnId="{AF7E5BD2-BF7B-45D2-95B6-A926887D0899}">
      <dgm:prSet/>
      <dgm:spPr/>
      <dgm:t>
        <a:bodyPr/>
        <a:lstStyle/>
        <a:p>
          <a:endParaRPr lang="hu-HU"/>
        </a:p>
      </dgm:t>
    </dgm:pt>
    <dgm:pt modelId="{48D86249-9301-421D-B0D6-F1C78DC86B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DC1F8B7-AB71-45D3-9A2D-249042155202}" type="parTrans" cxnId="{D1A2FB3E-160E-497C-9057-70D4AAB73FE0}">
      <dgm:prSet/>
      <dgm:spPr/>
      <dgm:t>
        <a:bodyPr/>
        <a:lstStyle/>
        <a:p>
          <a:endParaRPr lang="hu-HU"/>
        </a:p>
      </dgm:t>
    </dgm:pt>
    <dgm:pt modelId="{93247ED5-5500-465E-AC27-DA042BE6971A}" type="sibTrans" cxnId="{D1A2FB3E-160E-497C-9057-70D4AAB73FE0}">
      <dgm:prSet/>
      <dgm:spPr/>
      <dgm:t>
        <a:bodyPr/>
        <a:lstStyle/>
        <a:p>
          <a:endParaRPr lang="hu-HU"/>
        </a:p>
      </dgm:t>
    </dgm:pt>
    <dgm:pt modelId="{68F981F2-F466-459D-8F13-DE241AF594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E0E2AC-5DF6-4026-A314-E84D7D5257EE}" type="parTrans" cxnId="{B522D91D-F5C4-46E7-B149-423EFB718E2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3A2C3B22-3164-4B84-9097-41C0783090E7}" type="sibTrans" cxnId="{B522D91D-F5C4-46E7-B149-423EFB718E2E}">
      <dgm:prSet/>
      <dgm:spPr/>
      <dgm:t>
        <a:bodyPr/>
        <a:lstStyle/>
        <a:p>
          <a:endParaRPr lang="hu-HU"/>
        </a:p>
      </dgm:t>
    </dgm:pt>
    <dgm:pt modelId="{03AF34A2-71EC-4054-8BD7-145A02FD311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48A1DC8-35F5-433B-A8D3-962CB3E60A55}" type="parTrans" cxnId="{B6178328-E264-4ACF-8971-DF10DE4567E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D5597182-38E0-4C80-B36B-A55A4316B6E0}" type="sibTrans" cxnId="{B6178328-E264-4ACF-8971-DF10DE4567E5}">
      <dgm:prSet/>
      <dgm:spPr/>
      <dgm:t>
        <a:bodyPr/>
        <a:lstStyle/>
        <a:p>
          <a:endParaRPr lang="hu-HU"/>
        </a:p>
      </dgm:t>
    </dgm:pt>
    <dgm:pt modelId="{A082B73C-68B2-4659-AA5B-5F86E7E513C8}" type="pres">
      <dgm:prSet presAssocID="{20C74759-BC12-4910-9D00-1DADC17EB9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1F2506-0408-45A4-A27D-C2DD88F8F371}" type="pres">
      <dgm:prSet presAssocID="{48D86249-9301-421D-B0D6-F1C78DC86B1A}" presName="hierRoot1" presStyleCnt="0">
        <dgm:presLayoutVars>
          <dgm:hierBranch val="init"/>
        </dgm:presLayoutVars>
      </dgm:prSet>
      <dgm:spPr/>
    </dgm:pt>
    <dgm:pt modelId="{F7F162B2-7AF6-4EE1-A36D-407C314988D4}" type="pres">
      <dgm:prSet presAssocID="{48D86249-9301-421D-B0D6-F1C78DC86B1A}" presName="rootComposite1" presStyleCnt="0"/>
      <dgm:spPr/>
    </dgm:pt>
    <dgm:pt modelId="{338A1294-0B6B-462E-AB0E-12D78C7D8DBA}" type="pres">
      <dgm:prSet presAssocID="{48D86249-9301-421D-B0D6-F1C78DC86B1A}" presName="rootText1" presStyleLbl="node0" presStyleIdx="0" presStyleCnt="1" custScaleX="124710" custScaleY="170881">
        <dgm:presLayoutVars>
          <dgm:chPref val="3"/>
        </dgm:presLayoutVars>
      </dgm:prSet>
      <dgm:spPr/>
    </dgm:pt>
    <dgm:pt modelId="{45C863E6-214E-4CCB-BA41-D68D9E24A425}" type="pres">
      <dgm:prSet presAssocID="{48D86249-9301-421D-B0D6-F1C78DC86B1A}" presName="rootConnector1" presStyleLbl="node1" presStyleIdx="0" presStyleCnt="0"/>
      <dgm:spPr/>
    </dgm:pt>
    <dgm:pt modelId="{36B34EBB-A05B-44A1-992E-5B7D02E1A4B0}" type="pres">
      <dgm:prSet presAssocID="{48D86249-9301-421D-B0D6-F1C78DC86B1A}" presName="hierChild2" presStyleCnt="0"/>
      <dgm:spPr/>
    </dgm:pt>
    <dgm:pt modelId="{74C17E52-DCE0-418E-8535-2649C487748C}" type="pres">
      <dgm:prSet presAssocID="{24FCC6B4-AE84-4294-A021-C138F3D43DCD}" presName="Name64" presStyleLbl="parChTrans1D2" presStyleIdx="0" presStyleCnt="2"/>
      <dgm:spPr/>
    </dgm:pt>
    <dgm:pt modelId="{BA24BD51-632A-4034-9A15-63CBF07B7B56}" type="pres">
      <dgm:prSet presAssocID="{E93DCB41-175B-4CCE-B100-6B5DD0D73728}" presName="hierRoot2" presStyleCnt="0">
        <dgm:presLayoutVars>
          <dgm:hierBranch val="init"/>
        </dgm:presLayoutVars>
      </dgm:prSet>
      <dgm:spPr/>
    </dgm:pt>
    <dgm:pt modelId="{3945B8E9-62C8-4EA8-A284-49C8079C1ACC}" type="pres">
      <dgm:prSet presAssocID="{E93DCB41-175B-4CCE-B100-6B5DD0D73728}" presName="rootComposite" presStyleCnt="0"/>
      <dgm:spPr/>
    </dgm:pt>
    <dgm:pt modelId="{BCDAD9DD-EB85-44A6-B94D-24E1B70F4482}" type="pres">
      <dgm:prSet presAssocID="{E93DCB41-175B-4CCE-B100-6B5DD0D73728}" presName="rootText" presStyleLbl="node2" presStyleIdx="0" presStyleCnt="2">
        <dgm:presLayoutVars>
          <dgm:chPref val="3"/>
        </dgm:presLayoutVars>
      </dgm:prSet>
      <dgm:spPr/>
    </dgm:pt>
    <dgm:pt modelId="{22E1F313-CC8C-4DC9-9026-FE0CA135EC8F}" type="pres">
      <dgm:prSet presAssocID="{E93DCB41-175B-4CCE-B100-6B5DD0D73728}" presName="rootConnector" presStyleLbl="node2" presStyleIdx="0" presStyleCnt="2"/>
      <dgm:spPr/>
    </dgm:pt>
    <dgm:pt modelId="{B1D2C7A4-BF64-4E8A-B529-7E0AB2E8D9D8}" type="pres">
      <dgm:prSet presAssocID="{E93DCB41-175B-4CCE-B100-6B5DD0D73728}" presName="hierChild4" presStyleCnt="0"/>
      <dgm:spPr/>
    </dgm:pt>
    <dgm:pt modelId="{906FC6D9-23E8-4B40-B17D-DE91351213B4}" type="pres">
      <dgm:prSet presAssocID="{1FE0E2AC-5DF6-4026-A314-E84D7D5257EE}" presName="Name64" presStyleLbl="parChTrans1D3" presStyleIdx="0" presStyleCnt="2"/>
      <dgm:spPr/>
    </dgm:pt>
    <dgm:pt modelId="{805827B3-7426-406D-94C0-A4FB97AC44A6}" type="pres">
      <dgm:prSet presAssocID="{68F981F2-F466-459D-8F13-DE241AF594EC}" presName="hierRoot2" presStyleCnt="0">
        <dgm:presLayoutVars>
          <dgm:hierBranch val="init"/>
        </dgm:presLayoutVars>
      </dgm:prSet>
      <dgm:spPr/>
    </dgm:pt>
    <dgm:pt modelId="{B5E2E1F9-DA11-4E8B-8C33-1701C39789C3}" type="pres">
      <dgm:prSet presAssocID="{68F981F2-F466-459D-8F13-DE241AF594EC}" presName="rootComposite" presStyleCnt="0"/>
      <dgm:spPr/>
    </dgm:pt>
    <dgm:pt modelId="{BCE05B13-A3C6-409B-B6DE-114664B9F537}" type="pres">
      <dgm:prSet presAssocID="{68F981F2-F466-459D-8F13-DE241AF594EC}" presName="rootText" presStyleLbl="node3" presStyleIdx="0" presStyleCnt="2">
        <dgm:presLayoutVars>
          <dgm:chPref val="3"/>
        </dgm:presLayoutVars>
      </dgm:prSet>
      <dgm:spPr/>
    </dgm:pt>
    <dgm:pt modelId="{28C5E522-4C9F-47C4-A9E2-D703C65A5568}" type="pres">
      <dgm:prSet presAssocID="{68F981F2-F466-459D-8F13-DE241AF594EC}" presName="rootConnector" presStyleLbl="node3" presStyleIdx="0" presStyleCnt="2"/>
      <dgm:spPr/>
    </dgm:pt>
    <dgm:pt modelId="{32355AD1-10E4-4E57-AEAA-8A4AB39F9A2D}" type="pres">
      <dgm:prSet presAssocID="{68F981F2-F466-459D-8F13-DE241AF594EC}" presName="hierChild4" presStyleCnt="0"/>
      <dgm:spPr/>
    </dgm:pt>
    <dgm:pt modelId="{B04B4B39-4C3F-4C9C-8946-6540E09724E1}" type="pres">
      <dgm:prSet presAssocID="{68F981F2-F466-459D-8F13-DE241AF594EC}" presName="hierChild5" presStyleCnt="0"/>
      <dgm:spPr/>
    </dgm:pt>
    <dgm:pt modelId="{F92DF1A1-1128-4FDB-AC87-0C1C5C015009}" type="pres">
      <dgm:prSet presAssocID="{E93DCB41-175B-4CCE-B100-6B5DD0D73728}" presName="hierChild5" presStyleCnt="0"/>
      <dgm:spPr/>
    </dgm:pt>
    <dgm:pt modelId="{468AFC04-F581-474D-BE17-168ACF968ABD}" type="pres">
      <dgm:prSet presAssocID="{81341E06-F81A-455B-A54A-1A75F2428F3D}" presName="Name64" presStyleLbl="parChTrans1D2" presStyleIdx="1" presStyleCnt="2"/>
      <dgm:spPr/>
    </dgm:pt>
    <dgm:pt modelId="{4D0E11A2-EE8F-4EE1-B3E0-A9A5E2D12596}" type="pres">
      <dgm:prSet presAssocID="{76B5FC7D-3CA2-48E3-AD0E-CD0D22B88C20}" presName="hierRoot2" presStyleCnt="0">
        <dgm:presLayoutVars>
          <dgm:hierBranch val="init"/>
        </dgm:presLayoutVars>
      </dgm:prSet>
      <dgm:spPr/>
    </dgm:pt>
    <dgm:pt modelId="{6F982703-A399-45DD-9771-3EF8BC0BA05F}" type="pres">
      <dgm:prSet presAssocID="{76B5FC7D-3CA2-48E3-AD0E-CD0D22B88C20}" presName="rootComposite" presStyleCnt="0"/>
      <dgm:spPr/>
    </dgm:pt>
    <dgm:pt modelId="{4EA36720-444A-4986-BEDD-73C0C7648CED}" type="pres">
      <dgm:prSet presAssocID="{76B5FC7D-3CA2-48E3-AD0E-CD0D22B88C20}" presName="rootText" presStyleLbl="node2" presStyleIdx="1" presStyleCnt="2">
        <dgm:presLayoutVars>
          <dgm:chPref val="3"/>
        </dgm:presLayoutVars>
      </dgm:prSet>
      <dgm:spPr/>
    </dgm:pt>
    <dgm:pt modelId="{E151216E-80EA-4772-86A5-7E773E06D765}" type="pres">
      <dgm:prSet presAssocID="{76B5FC7D-3CA2-48E3-AD0E-CD0D22B88C20}" presName="rootConnector" presStyleLbl="node2" presStyleIdx="1" presStyleCnt="2"/>
      <dgm:spPr/>
    </dgm:pt>
    <dgm:pt modelId="{7A43DC5D-1469-4058-BCDB-876B2C199AD8}" type="pres">
      <dgm:prSet presAssocID="{76B5FC7D-3CA2-48E3-AD0E-CD0D22B88C20}" presName="hierChild4" presStyleCnt="0"/>
      <dgm:spPr/>
    </dgm:pt>
    <dgm:pt modelId="{6B4A44DC-9C92-4AC0-A31D-A3493BBBD085}" type="pres">
      <dgm:prSet presAssocID="{D48A1DC8-35F5-433B-A8D3-962CB3E60A55}" presName="Name64" presStyleLbl="parChTrans1D3" presStyleIdx="1" presStyleCnt="2"/>
      <dgm:spPr/>
    </dgm:pt>
    <dgm:pt modelId="{48DB9B9E-D29E-4C4F-BC5D-C54D76E680D8}" type="pres">
      <dgm:prSet presAssocID="{03AF34A2-71EC-4054-8BD7-145A02FD311C}" presName="hierRoot2" presStyleCnt="0">
        <dgm:presLayoutVars>
          <dgm:hierBranch val="init"/>
        </dgm:presLayoutVars>
      </dgm:prSet>
      <dgm:spPr/>
    </dgm:pt>
    <dgm:pt modelId="{7F230E2D-63A4-4CB0-8CE2-4A3692F9EB02}" type="pres">
      <dgm:prSet presAssocID="{03AF34A2-71EC-4054-8BD7-145A02FD311C}" presName="rootComposite" presStyleCnt="0"/>
      <dgm:spPr/>
    </dgm:pt>
    <dgm:pt modelId="{658C3C38-0E7D-485D-8523-7F1BAAADE8E4}" type="pres">
      <dgm:prSet presAssocID="{03AF34A2-71EC-4054-8BD7-145A02FD311C}" presName="rootText" presStyleLbl="node3" presStyleIdx="1" presStyleCnt="2">
        <dgm:presLayoutVars>
          <dgm:chPref val="3"/>
        </dgm:presLayoutVars>
      </dgm:prSet>
      <dgm:spPr/>
    </dgm:pt>
    <dgm:pt modelId="{53350B49-9AD4-484E-8E6D-FA667B395532}" type="pres">
      <dgm:prSet presAssocID="{03AF34A2-71EC-4054-8BD7-145A02FD311C}" presName="rootConnector" presStyleLbl="node3" presStyleIdx="1" presStyleCnt="2"/>
      <dgm:spPr/>
    </dgm:pt>
    <dgm:pt modelId="{58FBD509-9FB9-4995-8466-EB8068E450B9}" type="pres">
      <dgm:prSet presAssocID="{03AF34A2-71EC-4054-8BD7-145A02FD311C}" presName="hierChild4" presStyleCnt="0"/>
      <dgm:spPr/>
    </dgm:pt>
    <dgm:pt modelId="{BBAC01BA-E5C4-4558-85A7-DFA2208BE8BC}" type="pres">
      <dgm:prSet presAssocID="{03AF34A2-71EC-4054-8BD7-145A02FD311C}" presName="hierChild5" presStyleCnt="0"/>
      <dgm:spPr/>
    </dgm:pt>
    <dgm:pt modelId="{8E8B27B1-1BCC-4452-9849-827C64AD38BF}" type="pres">
      <dgm:prSet presAssocID="{76B5FC7D-3CA2-48E3-AD0E-CD0D22B88C20}" presName="hierChild5" presStyleCnt="0"/>
      <dgm:spPr/>
    </dgm:pt>
    <dgm:pt modelId="{20C19E6F-3888-4B68-8839-D289531FF3FA}" type="pres">
      <dgm:prSet presAssocID="{48D86249-9301-421D-B0D6-F1C78DC86B1A}" presName="hierChild3" presStyleCnt="0"/>
      <dgm:spPr/>
    </dgm:pt>
  </dgm:ptLst>
  <dgm:cxnLst>
    <dgm:cxn modelId="{4AFDCF02-CB5F-4069-91D6-B09CCEB2510D}" type="presOf" srcId="{D48A1DC8-35F5-433B-A8D3-962CB3E60A55}" destId="{6B4A44DC-9C92-4AC0-A31D-A3493BBBD085}" srcOrd="0" destOrd="0" presId="urn:microsoft.com/office/officeart/2009/3/layout/HorizontalOrganizationChart"/>
    <dgm:cxn modelId="{6391120F-B9BF-45CE-B5E4-92782E924C3B}" type="presOf" srcId="{03AF34A2-71EC-4054-8BD7-145A02FD311C}" destId="{658C3C38-0E7D-485D-8523-7F1BAAADE8E4}" srcOrd="0" destOrd="0" presId="urn:microsoft.com/office/officeart/2009/3/layout/HorizontalOrganizationChart"/>
    <dgm:cxn modelId="{EBA4EF18-93C0-492C-BD6C-CBA84E5FA6A7}" srcId="{48D86249-9301-421D-B0D6-F1C78DC86B1A}" destId="{E93DCB41-175B-4CCE-B100-6B5DD0D73728}" srcOrd="0" destOrd="0" parTransId="{24FCC6B4-AE84-4294-A021-C138F3D43DCD}" sibTransId="{EE10A275-0E50-48AD-AEDD-A86DF4D23DEA}"/>
    <dgm:cxn modelId="{B522D91D-F5C4-46E7-B149-423EFB718E2E}" srcId="{E93DCB41-175B-4CCE-B100-6B5DD0D73728}" destId="{68F981F2-F466-459D-8F13-DE241AF594EC}" srcOrd="0" destOrd="0" parTransId="{1FE0E2AC-5DF6-4026-A314-E84D7D5257EE}" sibTransId="{3A2C3B22-3164-4B84-9097-41C0783090E7}"/>
    <dgm:cxn modelId="{B6178328-E264-4ACF-8971-DF10DE4567E5}" srcId="{76B5FC7D-3CA2-48E3-AD0E-CD0D22B88C20}" destId="{03AF34A2-71EC-4054-8BD7-145A02FD311C}" srcOrd="0" destOrd="0" parTransId="{D48A1DC8-35F5-433B-A8D3-962CB3E60A55}" sibTransId="{D5597182-38E0-4C80-B36B-A55A4316B6E0}"/>
    <dgm:cxn modelId="{6826152E-2BC4-4DAE-B1C0-CCFDC1063A2C}" type="presOf" srcId="{48D86249-9301-421D-B0D6-F1C78DC86B1A}" destId="{45C863E6-214E-4CCB-BA41-D68D9E24A425}" srcOrd="1" destOrd="0" presId="urn:microsoft.com/office/officeart/2009/3/layout/HorizontalOrganizationChart"/>
    <dgm:cxn modelId="{FE1E3F32-B72B-45FA-B479-35A4B0AC7BC7}" type="presOf" srcId="{20C74759-BC12-4910-9D00-1DADC17EB961}" destId="{A082B73C-68B2-4659-AA5B-5F86E7E513C8}" srcOrd="0" destOrd="0" presId="urn:microsoft.com/office/officeart/2009/3/layout/HorizontalOrganizationChart"/>
    <dgm:cxn modelId="{4B51E035-7BAB-4CFF-A797-D3F9AB9A5FB9}" type="presOf" srcId="{48D86249-9301-421D-B0D6-F1C78DC86B1A}" destId="{338A1294-0B6B-462E-AB0E-12D78C7D8DBA}" srcOrd="0" destOrd="0" presId="urn:microsoft.com/office/officeart/2009/3/layout/HorizontalOrganizationChart"/>
    <dgm:cxn modelId="{D1A2FB3E-160E-497C-9057-70D4AAB73FE0}" srcId="{20C74759-BC12-4910-9D00-1DADC17EB961}" destId="{48D86249-9301-421D-B0D6-F1C78DC86B1A}" srcOrd="0" destOrd="0" parTransId="{EDC1F8B7-AB71-45D3-9A2D-249042155202}" sibTransId="{93247ED5-5500-465E-AC27-DA042BE6971A}"/>
    <dgm:cxn modelId="{CBBBF764-7575-4C12-B59A-BD9CBF5EAC79}" type="presOf" srcId="{68F981F2-F466-459D-8F13-DE241AF594EC}" destId="{28C5E522-4C9F-47C4-A9E2-D703C65A5568}" srcOrd="1" destOrd="0" presId="urn:microsoft.com/office/officeart/2009/3/layout/HorizontalOrganizationChart"/>
    <dgm:cxn modelId="{619A1058-8692-4005-90F5-0118282D564F}" type="presOf" srcId="{76B5FC7D-3CA2-48E3-AD0E-CD0D22B88C20}" destId="{4EA36720-444A-4986-BEDD-73C0C7648CED}" srcOrd="0" destOrd="0" presId="urn:microsoft.com/office/officeart/2009/3/layout/HorizontalOrganizationChart"/>
    <dgm:cxn modelId="{9B69289B-3BCF-4B33-8799-2718AB5D547A}" type="presOf" srcId="{1FE0E2AC-5DF6-4026-A314-E84D7D5257EE}" destId="{906FC6D9-23E8-4B40-B17D-DE91351213B4}" srcOrd="0" destOrd="0" presId="urn:microsoft.com/office/officeart/2009/3/layout/HorizontalOrganizationChart"/>
    <dgm:cxn modelId="{B46EE79E-9548-4A91-AA07-34FCBDBBD3F2}" type="presOf" srcId="{81341E06-F81A-455B-A54A-1A75F2428F3D}" destId="{468AFC04-F581-474D-BE17-168ACF968ABD}" srcOrd="0" destOrd="0" presId="urn:microsoft.com/office/officeart/2009/3/layout/HorizontalOrganizationChart"/>
    <dgm:cxn modelId="{9E01439F-957C-421C-A19F-6377D1034186}" type="presOf" srcId="{68F981F2-F466-459D-8F13-DE241AF594EC}" destId="{BCE05B13-A3C6-409B-B6DE-114664B9F537}" srcOrd="0" destOrd="0" presId="urn:microsoft.com/office/officeart/2009/3/layout/HorizontalOrganizationChart"/>
    <dgm:cxn modelId="{59A5CBB0-09BF-4C0F-ACDF-E268F186250D}" type="presOf" srcId="{24FCC6B4-AE84-4294-A021-C138F3D43DCD}" destId="{74C17E52-DCE0-418E-8535-2649C487748C}" srcOrd="0" destOrd="0" presId="urn:microsoft.com/office/officeart/2009/3/layout/HorizontalOrganizationChart"/>
    <dgm:cxn modelId="{E0E5B6B8-019C-4DFD-AFE3-A9D43A729AA9}" type="presOf" srcId="{03AF34A2-71EC-4054-8BD7-145A02FD311C}" destId="{53350B49-9AD4-484E-8E6D-FA667B395532}" srcOrd="1" destOrd="0" presId="urn:microsoft.com/office/officeart/2009/3/layout/HorizontalOrganizationChart"/>
    <dgm:cxn modelId="{11E0E1C7-594D-466A-9D7E-7D115C246094}" type="presOf" srcId="{E93DCB41-175B-4CCE-B100-6B5DD0D73728}" destId="{22E1F313-CC8C-4DC9-9026-FE0CA135EC8F}" srcOrd="1" destOrd="0" presId="urn:microsoft.com/office/officeart/2009/3/layout/HorizontalOrganizationChart"/>
    <dgm:cxn modelId="{C800C3CC-80AD-433F-AB84-73518D1B8B82}" type="presOf" srcId="{76B5FC7D-3CA2-48E3-AD0E-CD0D22B88C20}" destId="{E151216E-80EA-4772-86A5-7E773E06D765}" srcOrd="1" destOrd="0" presId="urn:microsoft.com/office/officeart/2009/3/layout/HorizontalOrganizationChart"/>
    <dgm:cxn modelId="{AF7E5BD2-BF7B-45D2-95B6-A926887D0899}" srcId="{48D86249-9301-421D-B0D6-F1C78DC86B1A}" destId="{76B5FC7D-3CA2-48E3-AD0E-CD0D22B88C20}" srcOrd="1" destOrd="0" parTransId="{81341E06-F81A-455B-A54A-1A75F2428F3D}" sibTransId="{16982307-D73F-4F87-A3B5-2DD8A764DB60}"/>
    <dgm:cxn modelId="{D6C176E4-003C-4953-BBC0-C7F52C6F5024}" type="presOf" srcId="{E93DCB41-175B-4CCE-B100-6B5DD0D73728}" destId="{BCDAD9DD-EB85-44A6-B94D-24E1B70F4482}" srcOrd="0" destOrd="0" presId="urn:microsoft.com/office/officeart/2009/3/layout/HorizontalOrganizationChart"/>
    <dgm:cxn modelId="{29245F2D-E265-4377-8949-FE1BD610A810}" type="presParOf" srcId="{A082B73C-68B2-4659-AA5B-5F86E7E513C8}" destId="{151F2506-0408-45A4-A27D-C2DD88F8F371}" srcOrd="0" destOrd="0" presId="urn:microsoft.com/office/officeart/2009/3/layout/HorizontalOrganizationChart"/>
    <dgm:cxn modelId="{05E904DF-82E9-48B2-9F36-5B9AA5742E6A}" type="presParOf" srcId="{151F2506-0408-45A4-A27D-C2DD88F8F371}" destId="{F7F162B2-7AF6-4EE1-A36D-407C314988D4}" srcOrd="0" destOrd="0" presId="urn:microsoft.com/office/officeart/2009/3/layout/HorizontalOrganizationChart"/>
    <dgm:cxn modelId="{B2CBDBBE-1493-49EA-A103-D3030344F6AF}" type="presParOf" srcId="{F7F162B2-7AF6-4EE1-A36D-407C314988D4}" destId="{338A1294-0B6B-462E-AB0E-12D78C7D8DBA}" srcOrd="0" destOrd="0" presId="urn:microsoft.com/office/officeart/2009/3/layout/HorizontalOrganizationChart"/>
    <dgm:cxn modelId="{FE16A2C3-2BDC-421E-B749-6CB21AF6F2EA}" type="presParOf" srcId="{F7F162B2-7AF6-4EE1-A36D-407C314988D4}" destId="{45C863E6-214E-4CCB-BA41-D68D9E24A425}" srcOrd="1" destOrd="0" presId="urn:microsoft.com/office/officeart/2009/3/layout/HorizontalOrganizationChart"/>
    <dgm:cxn modelId="{CF0969F5-C6F0-4A3D-A4D2-299BD2CCE17B}" type="presParOf" srcId="{151F2506-0408-45A4-A27D-C2DD88F8F371}" destId="{36B34EBB-A05B-44A1-992E-5B7D02E1A4B0}" srcOrd="1" destOrd="0" presId="urn:microsoft.com/office/officeart/2009/3/layout/HorizontalOrganizationChart"/>
    <dgm:cxn modelId="{5F82FEAF-47A1-4D08-9067-922A3D283164}" type="presParOf" srcId="{36B34EBB-A05B-44A1-992E-5B7D02E1A4B0}" destId="{74C17E52-DCE0-418E-8535-2649C487748C}" srcOrd="0" destOrd="0" presId="urn:microsoft.com/office/officeart/2009/3/layout/HorizontalOrganizationChart"/>
    <dgm:cxn modelId="{8935B435-7C4F-4061-97D2-90C73CBAB41F}" type="presParOf" srcId="{36B34EBB-A05B-44A1-992E-5B7D02E1A4B0}" destId="{BA24BD51-632A-4034-9A15-63CBF07B7B56}" srcOrd="1" destOrd="0" presId="urn:microsoft.com/office/officeart/2009/3/layout/HorizontalOrganizationChart"/>
    <dgm:cxn modelId="{A170AA4B-1364-442D-8B06-DCA6489F21BC}" type="presParOf" srcId="{BA24BD51-632A-4034-9A15-63CBF07B7B56}" destId="{3945B8E9-62C8-4EA8-A284-49C8079C1ACC}" srcOrd="0" destOrd="0" presId="urn:microsoft.com/office/officeart/2009/3/layout/HorizontalOrganizationChart"/>
    <dgm:cxn modelId="{CD9671E1-DE4E-4BCB-8424-B3F117E7AA7D}" type="presParOf" srcId="{3945B8E9-62C8-4EA8-A284-49C8079C1ACC}" destId="{BCDAD9DD-EB85-44A6-B94D-24E1B70F4482}" srcOrd="0" destOrd="0" presId="urn:microsoft.com/office/officeart/2009/3/layout/HorizontalOrganizationChart"/>
    <dgm:cxn modelId="{5DE51B86-1BCC-446A-A9D6-870FD9D939C4}" type="presParOf" srcId="{3945B8E9-62C8-4EA8-A284-49C8079C1ACC}" destId="{22E1F313-CC8C-4DC9-9026-FE0CA135EC8F}" srcOrd="1" destOrd="0" presId="urn:microsoft.com/office/officeart/2009/3/layout/HorizontalOrganizationChart"/>
    <dgm:cxn modelId="{25AA7992-6778-41BE-B7DD-7EC4A0C5D75C}" type="presParOf" srcId="{BA24BD51-632A-4034-9A15-63CBF07B7B56}" destId="{B1D2C7A4-BF64-4E8A-B529-7E0AB2E8D9D8}" srcOrd="1" destOrd="0" presId="urn:microsoft.com/office/officeart/2009/3/layout/HorizontalOrganizationChart"/>
    <dgm:cxn modelId="{1805843B-9A18-4DED-BEC3-D625C657CDE3}" type="presParOf" srcId="{B1D2C7A4-BF64-4E8A-B529-7E0AB2E8D9D8}" destId="{906FC6D9-23E8-4B40-B17D-DE91351213B4}" srcOrd="0" destOrd="0" presId="urn:microsoft.com/office/officeart/2009/3/layout/HorizontalOrganizationChart"/>
    <dgm:cxn modelId="{43BEEF05-D76D-45C2-BA2D-94D41212A5C7}" type="presParOf" srcId="{B1D2C7A4-BF64-4E8A-B529-7E0AB2E8D9D8}" destId="{805827B3-7426-406D-94C0-A4FB97AC44A6}" srcOrd="1" destOrd="0" presId="urn:microsoft.com/office/officeart/2009/3/layout/HorizontalOrganizationChart"/>
    <dgm:cxn modelId="{C85D06CE-5956-4CA8-9BB9-EFCFCCD0F8BE}" type="presParOf" srcId="{805827B3-7426-406D-94C0-A4FB97AC44A6}" destId="{B5E2E1F9-DA11-4E8B-8C33-1701C39789C3}" srcOrd="0" destOrd="0" presId="urn:microsoft.com/office/officeart/2009/3/layout/HorizontalOrganizationChart"/>
    <dgm:cxn modelId="{14A7D404-32CF-47DB-BA0B-92992380D0B5}" type="presParOf" srcId="{B5E2E1F9-DA11-4E8B-8C33-1701C39789C3}" destId="{BCE05B13-A3C6-409B-B6DE-114664B9F537}" srcOrd="0" destOrd="0" presId="urn:microsoft.com/office/officeart/2009/3/layout/HorizontalOrganizationChart"/>
    <dgm:cxn modelId="{DD8B2EFD-AD2E-400B-8582-547C85DC3A88}" type="presParOf" srcId="{B5E2E1F9-DA11-4E8B-8C33-1701C39789C3}" destId="{28C5E522-4C9F-47C4-A9E2-D703C65A5568}" srcOrd="1" destOrd="0" presId="urn:microsoft.com/office/officeart/2009/3/layout/HorizontalOrganizationChart"/>
    <dgm:cxn modelId="{A22334AD-4D84-45FD-9FFC-3F67FCC8F0C3}" type="presParOf" srcId="{805827B3-7426-406D-94C0-A4FB97AC44A6}" destId="{32355AD1-10E4-4E57-AEAA-8A4AB39F9A2D}" srcOrd="1" destOrd="0" presId="urn:microsoft.com/office/officeart/2009/3/layout/HorizontalOrganizationChart"/>
    <dgm:cxn modelId="{8BE4563E-2A0C-4143-9BA7-2541ACBD3A62}" type="presParOf" srcId="{805827B3-7426-406D-94C0-A4FB97AC44A6}" destId="{B04B4B39-4C3F-4C9C-8946-6540E09724E1}" srcOrd="2" destOrd="0" presId="urn:microsoft.com/office/officeart/2009/3/layout/HorizontalOrganizationChart"/>
    <dgm:cxn modelId="{9A3CE64E-E577-471E-94FD-F9FB78CBAF03}" type="presParOf" srcId="{BA24BD51-632A-4034-9A15-63CBF07B7B56}" destId="{F92DF1A1-1128-4FDB-AC87-0C1C5C015009}" srcOrd="2" destOrd="0" presId="urn:microsoft.com/office/officeart/2009/3/layout/HorizontalOrganizationChart"/>
    <dgm:cxn modelId="{E91ACD80-6CA5-468C-BA4E-D2121B1645DD}" type="presParOf" srcId="{36B34EBB-A05B-44A1-992E-5B7D02E1A4B0}" destId="{468AFC04-F581-474D-BE17-168ACF968ABD}" srcOrd="2" destOrd="0" presId="urn:microsoft.com/office/officeart/2009/3/layout/HorizontalOrganizationChart"/>
    <dgm:cxn modelId="{1328F1B1-79CE-42B6-8AD9-2CC9C5888496}" type="presParOf" srcId="{36B34EBB-A05B-44A1-992E-5B7D02E1A4B0}" destId="{4D0E11A2-EE8F-4EE1-B3E0-A9A5E2D12596}" srcOrd="3" destOrd="0" presId="urn:microsoft.com/office/officeart/2009/3/layout/HorizontalOrganizationChart"/>
    <dgm:cxn modelId="{94E6A958-1E91-49FA-A267-253B2BD4700D}" type="presParOf" srcId="{4D0E11A2-EE8F-4EE1-B3E0-A9A5E2D12596}" destId="{6F982703-A399-45DD-9771-3EF8BC0BA05F}" srcOrd="0" destOrd="0" presId="urn:microsoft.com/office/officeart/2009/3/layout/HorizontalOrganizationChart"/>
    <dgm:cxn modelId="{9F28809C-07A5-4E58-B82C-D5707C7FB63B}" type="presParOf" srcId="{6F982703-A399-45DD-9771-3EF8BC0BA05F}" destId="{4EA36720-444A-4986-BEDD-73C0C7648CED}" srcOrd="0" destOrd="0" presId="urn:microsoft.com/office/officeart/2009/3/layout/HorizontalOrganizationChart"/>
    <dgm:cxn modelId="{9624365C-1C0D-4242-A3E6-4D6B5DC81CF1}" type="presParOf" srcId="{6F982703-A399-45DD-9771-3EF8BC0BA05F}" destId="{E151216E-80EA-4772-86A5-7E773E06D765}" srcOrd="1" destOrd="0" presId="urn:microsoft.com/office/officeart/2009/3/layout/HorizontalOrganizationChart"/>
    <dgm:cxn modelId="{84AA1B03-0FC0-43A4-BB54-F584388E118B}" type="presParOf" srcId="{4D0E11A2-EE8F-4EE1-B3E0-A9A5E2D12596}" destId="{7A43DC5D-1469-4058-BCDB-876B2C199AD8}" srcOrd="1" destOrd="0" presId="urn:microsoft.com/office/officeart/2009/3/layout/HorizontalOrganizationChart"/>
    <dgm:cxn modelId="{03EF8022-12F7-4AA7-9708-F8D9FE0D220C}" type="presParOf" srcId="{7A43DC5D-1469-4058-BCDB-876B2C199AD8}" destId="{6B4A44DC-9C92-4AC0-A31D-A3493BBBD085}" srcOrd="0" destOrd="0" presId="urn:microsoft.com/office/officeart/2009/3/layout/HorizontalOrganizationChart"/>
    <dgm:cxn modelId="{AAB6941F-AAD5-40F4-9778-BA4E016B617C}" type="presParOf" srcId="{7A43DC5D-1469-4058-BCDB-876B2C199AD8}" destId="{48DB9B9E-D29E-4C4F-BC5D-C54D76E680D8}" srcOrd="1" destOrd="0" presId="urn:microsoft.com/office/officeart/2009/3/layout/HorizontalOrganizationChart"/>
    <dgm:cxn modelId="{FE8795F8-04FC-4651-8FD2-2BCDB44FD56F}" type="presParOf" srcId="{48DB9B9E-D29E-4C4F-BC5D-C54D76E680D8}" destId="{7F230E2D-63A4-4CB0-8CE2-4A3692F9EB02}" srcOrd="0" destOrd="0" presId="urn:microsoft.com/office/officeart/2009/3/layout/HorizontalOrganizationChart"/>
    <dgm:cxn modelId="{D2C871CC-B184-4F78-BD09-FB4546A4CC70}" type="presParOf" srcId="{7F230E2D-63A4-4CB0-8CE2-4A3692F9EB02}" destId="{658C3C38-0E7D-485D-8523-7F1BAAADE8E4}" srcOrd="0" destOrd="0" presId="urn:microsoft.com/office/officeart/2009/3/layout/HorizontalOrganizationChart"/>
    <dgm:cxn modelId="{71B1DA5E-2AE1-4361-A1B3-911F19A8169E}" type="presParOf" srcId="{7F230E2D-63A4-4CB0-8CE2-4A3692F9EB02}" destId="{53350B49-9AD4-484E-8E6D-FA667B395532}" srcOrd="1" destOrd="0" presId="urn:microsoft.com/office/officeart/2009/3/layout/HorizontalOrganizationChart"/>
    <dgm:cxn modelId="{F38C2F35-28D2-4259-A91B-9D28753541D2}" type="presParOf" srcId="{48DB9B9E-D29E-4C4F-BC5D-C54D76E680D8}" destId="{58FBD509-9FB9-4995-8466-EB8068E450B9}" srcOrd="1" destOrd="0" presId="urn:microsoft.com/office/officeart/2009/3/layout/HorizontalOrganizationChart"/>
    <dgm:cxn modelId="{E12B98D7-9CFC-4C23-8610-ECF662071D3F}" type="presParOf" srcId="{48DB9B9E-D29E-4C4F-BC5D-C54D76E680D8}" destId="{BBAC01BA-E5C4-4558-85A7-DFA2208BE8BC}" srcOrd="2" destOrd="0" presId="urn:microsoft.com/office/officeart/2009/3/layout/HorizontalOrganizationChart"/>
    <dgm:cxn modelId="{2C8DED75-8E78-4234-B466-E8093FFA02ED}" type="presParOf" srcId="{4D0E11A2-EE8F-4EE1-B3E0-A9A5E2D12596}" destId="{8E8B27B1-1BCC-4452-9849-827C64AD38BF}" srcOrd="2" destOrd="0" presId="urn:microsoft.com/office/officeart/2009/3/layout/HorizontalOrganizationChart"/>
    <dgm:cxn modelId="{A99C9953-7EA8-4B66-9CB3-0B2F3F6B16BC}" type="presParOf" srcId="{151F2506-0408-45A4-A27D-C2DD88F8F371}" destId="{20C19E6F-3888-4B68-8839-D289531FF3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48308-4FC1-48D0-ACCE-0047000B3FFF}">
      <dsp:nvSpPr>
        <dsp:cNvPr id="0" name=""/>
        <dsp:cNvSpPr/>
      </dsp:nvSpPr>
      <dsp:spPr>
        <a:xfrm>
          <a:off x="406400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AA70F8C8-1C9B-47FD-861A-F451D2D74011}">
      <dsp:nvSpPr>
        <dsp:cNvPr id="0" name=""/>
        <dsp:cNvSpPr/>
      </dsp:nvSpPr>
      <dsp:spPr>
        <a:xfrm>
          <a:off x="4018280" y="2642921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52742AB-8E4F-4ABE-B63D-957E9CE5B3A0}">
      <dsp:nvSpPr>
        <dsp:cNvPr id="0" name=""/>
        <dsp:cNvSpPr/>
      </dsp:nvSpPr>
      <dsp:spPr>
        <a:xfrm>
          <a:off x="118869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C24A3F6-1C3C-4DE5-BC1A-E40B5D6EB423}">
      <dsp:nvSpPr>
        <dsp:cNvPr id="0" name=""/>
        <dsp:cNvSpPr/>
      </dsp:nvSpPr>
      <dsp:spPr>
        <a:xfrm>
          <a:off x="2137791" y="846886"/>
          <a:ext cx="3852416" cy="179603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formálás célja: </a:t>
          </a:r>
          <a:r>
            <a:rPr lang="en-GB" sz="1600" kern="1200"/>
            <a:t> </a:t>
          </a:r>
          <a:br>
            <a:rPr lang="en-GB" sz="1600" kern="1200"/>
          </a:br>
          <a:r>
            <a:rPr lang="hu-HU" sz="1600" kern="1200"/>
            <a:t>a szükséges hatóanyag mennyiséget egyenletesen eloszlatva célba jutassuk valamilyen alkalmazási módszerrel</a:t>
          </a:r>
        </a:p>
      </dsp:txBody>
      <dsp:txXfrm>
        <a:off x="2137791" y="846886"/>
        <a:ext cx="3852416" cy="1796034"/>
      </dsp:txXfrm>
    </dsp:sp>
    <dsp:sp modelId="{03CF16CE-7555-4B78-B5B8-139BA54A3765}">
      <dsp:nvSpPr>
        <dsp:cNvPr id="0" name=""/>
        <dsp:cNvSpPr/>
      </dsp:nvSpPr>
      <dsp:spPr>
        <a:xfrm>
          <a:off x="54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célterület:</a:t>
          </a:r>
          <a:br>
            <a:rPr lang="en-GB" sz="1600" kern="1200"/>
          </a:br>
          <a:r>
            <a:rPr lang="hu-HU" sz="1600" kern="1200"/>
            <a:t>talaj, levél, mag</a:t>
          </a:r>
          <a:r>
            <a:rPr lang="en-GB" sz="1600" kern="1200"/>
            <a:t> </a:t>
          </a:r>
          <a:r>
            <a:rPr lang="hu-HU" sz="1600" kern="1200"/>
            <a:t>(postharvest: gyümölcs)</a:t>
          </a:r>
        </a:p>
      </dsp:txBody>
      <dsp:txXfrm>
        <a:off x="545" y="3141942"/>
        <a:ext cx="2376289" cy="1188144"/>
      </dsp:txXfrm>
    </dsp:sp>
    <dsp:sp modelId="{644E640F-2166-4325-AC18-EC22D3E11329}">
      <dsp:nvSpPr>
        <dsp:cNvPr id="0" name=""/>
        <dsp:cNvSpPr/>
      </dsp:nvSpPr>
      <dsp:spPr>
        <a:xfrm>
          <a:off x="287585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alkalmazási módszer: folyadék, por vagy granulátum kijuttatása</a:t>
          </a:r>
        </a:p>
      </dsp:txBody>
      <dsp:txXfrm>
        <a:off x="2875855" y="3141942"/>
        <a:ext cx="2376289" cy="1188144"/>
      </dsp:txXfrm>
    </dsp:sp>
    <dsp:sp modelId="{F8FA7678-6ECF-42DA-BFF6-8D2FF3ADCA20}">
      <dsp:nvSpPr>
        <dsp:cNvPr id="0" name=""/>
        <dsp:cNvSpPr/>
      </dsp:nvSpPr>
      <dsp:spPr>
        <a:xfrm>
          <a:off x="575116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hatóanyag tulajdonságai</a:t>
          </a:r>
        </a:p>
      </dsp:txBody>
      <dsp:txXfrm>
        <a:off x="5751165" y="3141942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EFAF1-947C-4B24-A56B-F93EF2156070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folyadék kijuttatás</a:t>
          </a:r>
          <a:endParaRPr lang="hu-HU" sz="3600" kern="1200"/>
        </a:p>
      </dsp:txBody>
      <dsp:txXfrm>
        <a:off x="1919255" y="1811427"/>
        <a:ext cx="1823356" cy="1823447"/>
      </dsp:txXfrm>
    </dsp:sp>
    <dsp:sp modelId="{2B494EAA-A2CF-48D0-A682-30A3F7442978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59364-5DD4-452F-AD37-F4CC1898D052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8FD37-DC03-427F-9748-334D098981A4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permetezés</a:t>
          </a:r>
          <a:endParaRPr lang="hu-HU" sz="2900" kern="1200"/>
        </a:p>
      </dsp:txBody>
      <dsp:txXfrm>
        <a:off x="5525498" y="479010"/>
        <a:ext cx="1849022" cy="1337327"/>
      </dsp:txXfrm>
    </dsp:sp>
    <dsp:sp modelId="{E8A72BF3-1683-43FC-98CF-397B4DBDCAED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9055F-DAD7-4B57-9CE2-C26ECA8580E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nedves csávázás</a:t>
          </a:r>
          <a:endParaRPr lang="hu-HU" sz="2900" kern="1200"/>
        </a:p>
      </dsp:txBody>
      <dsp:txXfrm>
        <a:off x="6067107" y="2048256"/>
        <a:ext cx="1849022" cy="1337327"/>
      </dsp:txXfrm>
    </dsp:sp>
    <dsp:sp modelId="{A0C74E20-E5EE-44D3-A0A8-ACBFC6DD3FB0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77C-C3D9-43CF-8F63-4163EBC26C3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ködképzés, aeroszol</a:t>
          </a:r>
          <a:endParaRPr lang="hu-HU" sz="2900" kern="1200"/>
        </a:p>
      </dsp:txBody>
      <dsp:txXfrm>
        <a:off x="5525498" y="3651097"/>
        <a:ext cx="1849022" cy="133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903B-8331-4DEE-A06F-C6A3C67602FA}">
      <dsp:nvSpPr>
        <dsp:cNvPr id="0" name=""/>
        <dsp:cNvSpPr/>
      </dsp:nvSpPr>
      <dsp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D0CC084-419C-4DB5-B11E-565BFEE77171}">
      <dsp:nvSpPr>
        <dsp:cNvPr id="0" name=""/>
        <dsp:cNvSpPr/>
      </dsp:nvSpPr>
      <dsp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A75AD21-BD28-410D-8DC9-FC453F0903CE}">
      <dsp:nvSpPr>
        <dsp:cNvPr id="0" name=""/>
        <dsp:cNvSpPr/>
      </dsp:nvSpPr>
      <dsp:spPr>
        <a:xfrm>
          <a:off x="6283087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5EAFB6E-BD89-4279-9EB9-8D35151A2BEB}">
      <dsp:nvSpPr>
        <dsp:cNvPr id="0" name=""/>
        <dsp:cNvSpPr/>
      </dsp:nvSpPr>
      <dsp:spPr>
        <a:xfrm>
          <a:off x="6283087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65DFD18-109D-43BF-B366-C7900D6BDF54}">
      <dsp:nvSpPr>
        <dsp:cNvPr id="0" name=""/>
        <dsp:cNvSpPr/>
      </dsp:nvSpPr>
      <dsp:spPr>
        <a:xfrm>
          <a:off x="4863804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8"/>
              </a:lnTo>
              <a:lnTo>
                <a:pt x="2202552" y="122188"/>
              </a:lnTo>
              <a:lnTo>
                <a:pt x="2202552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7756DD7-47CC-46A8-AB9F-17ADE8515CDC}">
      <dsp:nvSpPr>
        <dsp:cNvPr id="0" name=""/>
        <dsp:cNvSpPr/>
      </dsp:nvSpPr>
      <dsp:spPr>
        <a:xfrm>
          <a:off x="4080534" y="2080484"/>
          <a:ext cx="293726" cy="3496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014"/>
              </a:lnTo>
              <a:lnTo>
                <a:pt x="293726" y="3496014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4D3E6D4-3F16-4DFB-B451-A40E2C157ADF}">
      <dsp:nvSpPr>
        <dsp:cNvPr id="0" name=""/>
        <dsp:cNvSpPr/>
      </dsp:nvSpPr>
      <dsp:spPr>
        <a:xfrm>
          <a:off x="4080534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0C6533E-69A1-40A0-B4F0-60DFED768A3B}">
      <dsp:nvSpPr>
        <dsp:cNvPr id="0" name=""/>
        <dsp:cNvSpPr/>
      </dsp:nvSpPr>
      <dsp:spPr>
        <a:xfrm>
          <a:off x="4080534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F6353F9-53F0-4C1A-A7A2-F14AAD7281BD}">
      <dsp:nvSpPr>
        <dsp:cNvPr id="0" name=""/>
        <dsp:cNvSpPr/>
      </dsp:nvSpPr>
      <dsp:spPr>
        <a:xfrm>
          <a:off x="4080534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56F1859-E64E-41D5-82AC-580FCB2EC9E7}">
      <dsp:nvSpPr>
        <dsp:cNvPr id="0" name=""/>
        <dsp:cNvSpPr/>
      </dsp:nvSpPr>
      <dsp:spPr>
        <a:xfrm>
          <a:off x="4080534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1EA4EFE-0BA3-45D1-A708-FD62D2F8CC8E}">
      <dsp:nvSpPr>
        <dsp:cNvPr id="0" name=""/>
        <dsp:cNvSpPr/>
      </dsp:nvSpPr>
      <dsp:spPr>
        <a:xfrm>
          <a:off x="4080534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C49B4AE-E824-46BE-B972-C042E5F336A6}">
      <dsp:nvSpPr>
        <dsp:cNvPr id="0" name=""/>
        <dsp:cNvSpPr/>
      </dsp:nvSpPr>
      <dsp:spPr>
        <a:xfrm>
          <a:off x="4818084" y="989093"/>
          <a:ext cx="91440" cy="244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2304AE63-19D5-40B6-90DC-002026CB0D3D}">
      <dsp:nvSpPr>
        <dsp:cNvPr id="0" name=""/>
        <dsp:cNvSpPr/>
      </dsp:nvSpPr>
      <dsp:spPr>
        <a:xfrm>
          <a:off x="1877981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60C86FD-DC34-4723-9D05-6AD32290ED17}">
      <dsp:nvSpPr>
        <dsp:cNvPr id="0" name=""/>
        <dsp:cNvSpPr/>
      </dsp:nvSpPr>
      <dsp:spPr>
        <a:xfrm>
          <a:off x="1877981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FEA4146-0014-4871-B714-5F921C41D8DA}">
      <dsp:nvSpPr>
        <dsp:cNvPr id="0" name=""/>
        <dsp:cNvSpPr/>
      </dsp:nvSpPr>
      <dsp:spPr>
        <a:xfrm>
          <a:off x="1877981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006A5C-43F5-4EE9-AC19-A046CE8EDF9D}">
      <dsp:nvSpPr>
        <dsp:cNvPr id="0" name=""/>
        <dsp:cNvSpPr/>
      </dsp:nvSpPr>
      <dsp:spPr>
        <a:xfrm>
          <a:off x="1877981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DA67A2-F16D-4D1E-8987-D03243B0EC7C}">
      <dsp:nvSpPr>
        <dsp:cNvPr id="0" name=""/>
        <dsp:cNvSpPr/>
      </dsp:nvSpPr>
      <dsp:spPr>
        <a:xfrm>
          <a:off x="1877981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E01BF8-1DA4-45AF-9F47-5D4A8C92A3FD}">
      <dsp:nvSpPr>
        <dsp:cNvPr id="0" name=""/>
        <dsp:cNvSpPr/>
      </dsp:nvSpPr>
      <dsp:spPr>
        <a:xfrm>
          <a:off x="2661251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2202552" y="0"/>
              </a:moveTo>
              <a:lnTo>
                <a:pt x="2202552" y="122188"/>
              </a:lnTo>
              <a:lnTo>
                <a:pt x="0" y="122188"/>
              </a:lnTo>
              <a:lnTo>
                <a:pt x="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B4888E3-007E-4A0E-9ECB-78E555661454}">
      <dsp:nvSpPr>
        <dsp:cNvPr id="0" name=""/>
        <dsp:cNvSpPr/>
      </dsp:nvSpPr>
      <dsp:spPr>
        <a:xfrm>
          <a:off x="3590014" y="2000"/>
          <a:ext cx="2547579" cy="987093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</a:t>
          </a:r>
          <a:r>
            <a:rPr lang="hu-HU" sz="2800" kern="1200"/>
            <a:t>olyékony </a:t>
          </a:r>
          <a:r>
            <a:rPr lang="hu-HU" sz="2800" kern="1200" dirty="0"/>
            <a:t>készítmények</a:t>
          </a:r>
        </a:p>
      </dsp:txBody>
      <dsp:txXfrm>
        <a:off x="3590014" y="2000"/>
        <a:ext cx="2547579" cy="987093"/>
      </dsp:txXfrm>
    </dsp:sp>
    <dsp:sp modelId="{A8F3938E-22CF-4DFB-8622-0EA0573A1B8F}">
      <dsp:nvSpPr>
        <dsp:cNvPr id="0" name=""/>
        <dsp:cNvSpPr/>
      </dsp:nvSpPr>
      <dsp:spPr>
        <a:xfrm>
          <a:off x="1682164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oldatok és nano-rendszerek</a:t>
          </a:r>
          <a:endParaRPr lang="hu-HU" sz="2000" kern="1200" dirty="0"/>
        </a:p>
      </dsp:txBody>
      <dsp:txXfrm>
        <a:off x="1682164" y="1233471"/>
        <a:ext cx="1958175" cy="847013"/>
      </dsp:txXfrm>
    </dsp:sp>
    <dsp:sp modelId="{552A4816-73A7-484A-A155-34A139F53A40}">
      <dsp:nvSpPr>
        <dsp:cNvPr id="0" name=""/>
        <dsp:cNvSpPr/>
      </dsp:nvSpPr>
      <dsp:spPr>
        <a:xfrm>
          <a:off x="2171708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SL</a:t>
          </a:r>
          <a:endParaRPr lang="hu-HU" sz="1800" kern="1200" dirty="0"/>
        </a:p>
      </dsp:txBody>
      <dsp:txXfrm>
        <a:off x="2171708" y="2324862"/>
        <a:ext cx="625292" cy="369045"/>
      </dsp:txXfrm>
    </dsp:sp>
    <dsp:sp modelId="{864D29E4-9EFD-4391-BC51-E4F80DEDA4F5}">
      <dsp:nvSpPr>
        <dsp:cNvPr id="0" name=""/>
        <dsp:cNvSpPr/>
      </dsp:nvSpPr>
      <dsp:spPr>
        <a:xfrm>
          <a:off x="2171708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EC</a:t>
          </a:r>
          <a:endParaRPr lang="hu-HU" sz="1800" kern="1200" dirty="0"/>
        </a:p>
      </dsp:txBody>
      <dsp:txXfrm>
        <a:off x="2171708" y="2938285"/>
        <a:ext cx="625292" cy="369045"/>
      </dsp:txXfrm>
    </dsp:sp>
    <dsp:sp modelId="{0FD931E0-E6FC-4516-AA0C-4E9673C4FF55}">
      <dsp:nvSpPr>
        <dsp:cNvPr id="0" name=""/>
        <dsp:cNvSpPr/>
      </dsp:nvSpPr>
      <dsp:spPr>
        <a:xfrm>
          <a:off x="2171708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DC</a:t>
          </a:r>
          <a:endParaRPr lang="hu-HU" sz="1800" kern="1200" dirty="0"/>
        </a:p>
      </dsp:txBody>
      <dsp:txXfrm>
        <a:off x="2171708" y="3551708"/>
        <a:ext cx="625292" cy="369045"/>
      </dsp:txXfrm>
    </dsp:sp>
    <dsp:sp modelId="{EFEEE1FB-BE26-47D4-8E39-8F150C754AFA}">
      <dsp:nvSpPr>
        <dsp:cNvPr id="0" name=""/>
        <dsp:cNvSpPr/>
      </dsp:nvSpPr>
      <dsp:spPr>
        <a:xfrm>
          <a:off x="2171708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</a:t>
          </a:r>
          <a:endParaRPr lang="hu-HU" sz="1800" kern="1200" dirty="0"/>
        </a:p>
      </dsp:txBody>
      <dsp:txXfrm>
        <a:off x="2171708" y="4165130"/>
        <a:ext cx="625292" cy="369045"/>
      </dsp:txXfrm>
    </dsp:sp>
    <dsp:sp modelId="{CF03A041-BE44-4168-B2F8-819034E4D74F}">
      <dsp:nvSpPr>
        <dsp:cNvPr id="0" name=""/>
        <dsp:cNvSpPr/>
      </dsp:nvSpPr>
      <dsp:spPr>
        <a:xfrm>
          <a:off x="2171708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MEC</a:t>
          </a:r>
          <a:endParaRPr lang="hu-HU" sz="1800" kern="1200" dirty="0"/>
        </a:p>
      </dsp:txBody>
      <dsp:txXfrm>
        <a:off x="2171708" y="4778553"/>
        <a:ext cx="625292" cy="369045"/>
      </dsp:txXfrm>
    </dsp:sp>
    <dsp:sp modelId="{2B277049-1419-4340-BCB5-321B4CFAAD22}">
      <dsp:nvSpPr>
        <dsp:cNvPr id="0" name=""/>
        <dsp:cNvSpPr/>
      </dsp:nvSpPr>
      <dsp:spPr>
        <a:xfrm>
          <a:off x="3884716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</a:t>
          </a:r>
          <a:r>
            <a:rPr lang="hu-HU" sz="2000" kern="1200"/>
            <a:t>gy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3884716" y="1233471"/>
        <a:ext cx="1958175" cy="847013"/>
      </dsp:txXfrm>
    </dsp:sp>
    <dsp:sp modelId="{12ED0557-64D6-49E2-A379-31F7D5F850A4}">
      <dsp:nvSpPr>
        <dsp:cNvPr id="0" name=""/>
        <dsp:cNvSpPr/>
      </dsp:nvSpPr>
      <dsp:spPr>
        <a:xfrm>
          <a:off x="4374260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SC</a:t>
          </a:r>
          <a:endParaRPr lang="hu-HU" sz="1800" kern="1200" dirty="0"/>
        </a:p>
      </dsp:txBody>
      <dsp:txXfrm>
        <a:off x="4374260" y="2324862"/>
        <a:ext cx="625292" cy="369045"/>
      </dsp:txXfrm>
    </dsp:sp>
    <dsp:sp modelId="{F1EFCB77-5215-40BB-9832-6BB79CB7A8B5}">
      <dsp:nvSpPr>
        <dsp:cNvPr id="0" name=""/>
        <dsp:cNvSpPr/>
      </dsp:nvSpPr>
      <dsp:spPr>
        <a:xfrm>
          <a:off x="4374260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OD</a:t>
          </a:r>
          <a:endParaRPr lang="hu-HU" sz="1800" kern="1200" dirty="0"/>
        </a:p>
      </dsp:txBody>
      <dsp:txXfrm>
        <a:off x="4374260" y="2938285"/>
        <a:ext cx="625292" cy="369045"/>
      </dsp:txXfrm>
    </dsp:sp>
    <dsp:sp modelId="{62451927-6871-438B-98AC-651630904DA4}">
      <dsp:nvSpPr>
        <dsp:cNvPr id="0" name=""/>
        <dsp:cNvSpPr/>
      </dsp:nvSpPr>
      <dsp:spPr>
        <a:xfrm>
          <a:off x="4374260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FS</a:t>
          </a:r>
          <a:endParaRPr lang="hu-HU" sz="1800" kern="1200" dirty="0"/>
        </a:p>
      </dsp:txBody>
      <dsp:txXfrm>
        <a:off x="4374260" y="3551708"/>
        <a:ext cx="625292" cy="369045"/>
      </dsp:txXfrm>
    </dsp:sp>
    <dsp:sp modelId="{888B5C62-E398-482F-9FC2-BAF5866C8640}">
      <dsp:nvSpPr>
        <dsp:cNvPr id="0" name=""/>
        <dsp:cNvSpPr/>
      </dsp:nvSpPr>
      <dsp:spPr>
        <a:xfrm>
          <a:off x="4374260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CS</a:t>
          </a:r>
          <a:endParaRPr lang="hu-HU" sz="1800" kern="1200" dirty="0"/>
        </a:p>
      </dsp:txBody>
      <dsp:txXfrm>
        <a:off x="4374260" y="4165130"/>
        <a:ext cx="625292" cy="369045"/>
      </dsp:txXfrm>
    </dsp:sp>
    <dsp:sp modelId="{2BD294C7-25A4-42BC-A11C-31552ECAFD6E}">
      <dsp:nvSpPr>
        <dsp:cNvPr id="0" name=""/>
        <dsp:cNvSpPr/>
      </dsp:nvSpPr>
      <dsp:spPr>
        <a:xfrm>
          <a:off x="4374260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EW</a:t>
          </a:r>
          <a:endParaRPr lang="hu-HU" sz="1800" kern="1200" dirty="0"/>
        </a:p>
      </dsp:txBody>
      <dsp:txXfrm>
        <a:off x="4374260" y="4778553"/>
        <a:ext cx="625292" cy="369045"/>
      </dsp:txXfrm>
    </dsp:sp>
    <dsp:sp modelId="{CC9EA63B-5A42-4C02-99BA-0DC08C7877D7}">
      <dsp:nvSpPr>
        <dsp:cNvPr id="0" name=""/>
        <dsp:cNvSpPr/>
      </dsp:nvSpPr>
      <dsp:spPr>
        <a:xfrm>
          <a:off x="4374260" y="5391976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EO</a:t>
          </a:r>
          <a:endParaRPr lang="hu-HU" sz="1800" kern="1200" dirty="0"/>
        </a:p>
      </dsp:txBody>
      <dsp:txXfrm>
        <a:off x="4374260" y="5391976"/>
        <a:ext cx="625292" cy="369045"/>
      </dsp:txXfrm>
    </dsp:sp>
    <dsp:sp modelId="{56D01ED7-FC0D-468D-B90A-D3262B435254}">
      <dsp:nvSpPr>
        <dsp:cNvPr id="0" name=""/>
        <dsp:cNvSpPr/>
      </dsp:nvSpPr>
      <dsp:spPr>
        <a:xfrm>
          <a:off x="6087269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két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6087269" y="1233471"/>
        <a:ext cx="1958175" cy="847013"/>
      </dsp:txXfrm>
    </dsp:sp>
    <dsp:sp modelId="{68234C4F-FE30-4316-BDD0-ACC028652D85}">
      <dsp:nvSpPr>
        <dsp:cNvPr id="0" name=""/>
        <dsp:cNvSpPr/>
      </dsp:nvSpPr>
      <dsp:spPr>
        <a:xfrm>
          <a:off x="6576813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</a:t>
          </a:r>
          <a:endParaRPr lang="hu-HU" sz="1800" kern="1200" dirty="0"/>
        </a:p>
      </dsp:txBody>
      <dsp:txXfrm>
        <a:off x="6576813" y="2324862"/>
        <a:ext cx="625292" cy="369045"/>
      </dsp:txXfrm>
    </dsp:sp>
    <dsp:sp modelId="{DD6675A2-730B-41BE-90B9-D395BB36491E}">
      <dsp:nvSpPr>
        <dsp:cNvPr id="0" name=""/>
        <dsp:cNvSpPr/>
      </dsp:nvSpPr>
      <dsp:spPr>
        <a:xfrm>
          <a:off x="6576813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ZC</a:t>
          </a:r>
          <a:endParaRPr lang="hu-HU" sz="1800" kern="1200" dirty="0"/>
        </a:p>
      </dsp:txBody>
      <dsp:txXfrm>
        <a:off x="6576813" y="2938285"/>
        <a:ext cx="625292" cy="369045"/>
      </dsp:txXfrm>
    </dsp:sp>
    <dsp:sp modelId="{72458D41-ECD9-4E22-8DFE-6FF14B046042}">
      <dsp:nvSpPr>
        <dsp:cNvPr id="0" name=""/>
        <dsp:cNvSpPr/>
      </dsp:nvSpPr>
      <dsp:spPr>
        <a:xfrm>
          <a:off x="6576813" y="355170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ZE</a:t>
          </a:r>
          <a:endParaRPr lang="hu-HU" sz="1800" kern="1200" dirty="0"/>
        </a:p>
      </dsp:txBody>
      <dsp:txXfrm>
        <a:off x="6576813" y="3551708"/>
        <a:ext cx="619823" cy="354312"/>
      </dsp:txXfrm>
    </dsp:sp>
    <dsp:sp modelId="{BEA1A72C-F021-4CC2-9092-51A6BA620666}">
      <dsp:nvSpPr>
        <dsp:cNvPr id="0" name=""/>
        <dsp:cNvSpPr/>
      </dsp:nvSpPr>
      <dsp:spPr>
        <a:xfrm>
          <a:off x="6576813" y="415039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ZW</a:t>
          </a:r>
          <a:endParaRPr lang="hu-HU" sz="1800" kern="1200" dirty="0"/>
        </a:p>
      </dsp:txBody>
      <dsp:txXfrm>
        <a:off x="6576813" y="4150398"/>
        <a:ext cx="619823" cy="354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3708-D1E6-4FE0-A67F-9E8C0F637475}">
      <dsp:nvSpPr>
        <dsp:cNvPr id="0" name=""/>
        <dsp:cNvSpPr/>
      </dsp:nvSpPr>
      <dsp:spPr>
        <a:xfrm>
          <a:off x="6550122" y="3301475"/>
          <a:ext cx="482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814" y="457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89FD374-4A11-4159-832B-0BF52A2A4FE9}">
      <dsp:nvSpPr>
        <dsp:cNvPr id="0" name=""/>
        <dsp:cNvSpPr/>
      </dsp:nvSpPr>
      <dsp:spPr>
        <a:xfrm>
          <a:off x="3653233" y="2568656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778538"/>
              </a:lnTo>
              <a:lnTo>
                <a:pt x="482814" y="77853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E142BAC-DD0E-4DCC-8873-F4412724E331}">
      <dsp:nvSpPr>
        <dsp:cNvPr id="0" name=""/>
        <dsp:cNvSpPr/>
      </dsp:nvSpPr>
      <dsp:spPr>
        <a:xfrm>
          <a:off x="6550122" y="1790117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519025"/>
              </a:lnTo>
              <a:lnTo>
                <a:pt x="482814" y="51902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8D485349-7AA2-4563-B020-1A3C36B6D563}">
      <dsp:nvSpPr>
        <dsp:cNvPr id="0" name=""/>
        <dsp:cNvSpPr/>
      </dsp:nvSpPr>
      <dsp:spPr>
        <a:xfrm>
          <a:off x="6550122" y="1271091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519025"/>
              </a:moveTo>
              <a:lnTo>
                <a:pt x="241407" y="519025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4EACC02-055F-40B1-BF32-6987C981F854}">
      <dsp:nvSpPr>
        <dsp:cNvPr id="0" name=""/>
        <dsp:cNvSpPr/>
      </dsp:nvSpPr>
      <dsp:spPr>
        <a:xfrm>
          <a:off x="3653233" y="1790117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778538"/>
              </a:moveTo>
              <a:lnTo>
                <a:pt x="241407" y="778538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9CBC46F-8704-4B69-BD4C-7572007F761E}">
      <dsp:nvSpPr>
        <dsp:cNvPr id="0" name=""/>
        <dsp:cNvSpPr/>
      </dsp:nvSpPr>
      <dsp:spPr>
        <a:xfrm>
          <a:off x="5012" y="1788480"/>
          <a:ext cx="3648220" cy="1560351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permetlé kész</a:t>
          </a:r>
          <a:r>
            <a:rPr lang="en-GB" sz="2800" kern="1200"/>
            <a:t>í</a:t>
          </a:r>
          <a:r>
            <a:rPr lang="hu-HU" sz="2800" kern="1200"/>
            <a:t>téséhez</a:t>
          </a:r>
          <a:r>
            <a:rPr lang="en-GB" sz="2800" kern="1200"/>
            <a:t> </a:t>
          </a:r>
          <a:r>
            <a:rPr lang="hu-HU" sz="2800" kern="1200"/>
            <a:t>alkalmas szerformák</a:t>
          </a:r>
          <a:endParaRPr lang="hu-HU" sz="2800" kern="1200" dirty="0"/>
        </a:p>
      </dsp:txBody>
      <dsp:txXfrm>
        <a:off x="5012" y="1788480"/>
        <a:ext cx="3648220" cy="1560351"/>
      </dsp:txXfrm>
    </dsp:sp>
    <dsp:sp modelId="{C28C67E3-7926-4726-8B64-C290AACAAC78}">
      <dsp:nvSpPr>
        <dsp:cNvPr id="0" name=""/>
        <dsp:cNvSpPr/>
      </dsp:nvSpPr>
      <dsp:spPr>
        <a:xfrm>
          <a:off x="4136048" y="1421971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szilárd</a:t>
          </a:r>
          <a:br>
            <a:rPr lang="en-GB" sz="2400" kern="1200"/>
          </a:br>
          <a:r>
            <a:rPr lang="hu-HU" sz="2400" kern="1200"/>
            <a:t>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1421971"/>
        <a:ext cx="2414073" cy="736292"/>
      </dsp:txXfrm>
    </dsp:sp>
    <dsp:sp modelId="{CE6DADC1-4785-4585-8D45-FA5952DD28DF}">
      <dsp:nvSpPr>
        <dsp:cNvPr id="0" name=""/>
        <dsp:cNvSpPr/>
      </dsp:nvSpPr>
      <dsp:spPr>
        <a:xfrm>
          <a:off x="7032936" y="902945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SG,</a:t>
          </a:r>
          <a:r>
            <a:rPr lang="en-GB" sz="2400" kern="1200"/>
            <a:t> </a:t>
          </a:r>
          <a:r>
            <a:rPr lang="hu-HU" sz="2400" kern="1200"/>
            <a:t>WG </a:t>
          </a:r>
          <a:r>
            <a:rPr lang="hu-HU" sz="2400" kern="1200" dirty="0"/>
            <a:t>(</a:t>
          </a:r>
          <a:r>
            <a:rPr lang="hu-HU" sz="2400" kern="1200"/>
            <a:t>WDG,</a:t>
          </a:r>
          <a:r>
            <a:rPr lang="en-GB" sz="2400" kern="1200"/>
            <a:t> </a:t>
          </a:r>
          <a:r>
            <a:rPr lang="hu-HU" sz="2400" kern="1200"/>
            <a:t>DF</a:t>
          </a:r>
          <a:r>
            <a:rPr lang="hu-HU" sz="2400" kern="1200" dirty="0"/>
            <a:t>)</a:t>
          </a:r>
        </a:p>
      </dsp:txBody>
      <dsp:txXfrm>
        <a:off x="7032936" y="902945"/>
        <a:ext cx="2680032" cy="736292"/>
      </dsp:txXfrm>
    </dsp:sp>
    <dsp:sp modelId="{37198443-8E34-4664-9EB5-C5DAB5D18078}">
      <dsp:nvSpPr>
        <dsp:cNvPr id="0" name=""/>
        <dsp:cNvSpPr/>
      </dsp:nvSpPr>
      <dsp:spPr>
        <a:xfrm>
          <a:off x="7032936" y="1940997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WP</a:t>
          </a:r>
        </a:p>
      </dsp:txBody>
      <dsp:txXfrm>
        <a:off x="7032936" y="1940997"/>
        <a:ext cx="2680032" cy="736292"/>
      </dsp:txXfrm>
    </dsp:sp>
    <dsp:sp modelId="{FF40B593-7F5B-4ECB-A673-3C27EB359A61}">
      <dsp:nvSpPr>
        <dsp:cNvPr id="0" name=""/>
        <dsp:cNvSpPr/>
      </dsp:nvSpPr>
      <dsp:spPr>
        <a:xfrm>
          <a:off x="4136048" y="2979049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folyékony 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2979049"/>
        <a:ext cx="2414073" cy="736292"/>
      </dsp:txXfrm>
    </dsp:sp>
    <dsp:sp modelId="{86B26A99-1174-4674-92B3-88025B8B5946}">
      <dsp:nvSpPr>
        <dsp:cNvPr id="0" name=""/>
        <dsp:cNvSpPr/>
      </dsp:nvSpPr>
      <dsp:spPr>
        <a:xfrm>
          <a:off x="7032936" y="2979049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oldatok, diszperziók</a:t>
          </a:r>
          <a:endParaRPr lang="hu-HU" sz="2400" kern="1200" dirty="0"/>
        </a:p>
      </dsp:txBody>
      <dsp:txXfrm>
        <a:off x="7032936" y="2979049"/>
        <a:ext cx="2680032" cy="73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44DC-9C92-4AC0-A31D-A3493BBBD085}">
      <dsp:nvSpPr>
        <dsp:cNvPr id="0" name=""/>
        <dsp:cNvSpPr/>
      </dsp:nvSpPr>
      <dsp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68AFC04-F581-474D-BE17-168ACF968ABD}">
      <dsp:nvSpPr>
        <dsp:cNvPr id="0" name=""/>
        <dsp:cNvSpPr/>
      </dsp:nvSpPr>
      <dsp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06FC6D9-23E8-4B40-B17D-DE91351213B4}">
      <dsp:nvSpPr>
        <dsp:cNvPr id="0" name=""/>
        <dsp:cNvSpPr/>
      </dsp:nvSpPr>
      <dsp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4C17E52-DCE0-418E-8535-2649C487748C}">
      <dsp:nvSpPr>
        <dsp:cNvPr id="0" name=""/>
        <dsp:cNvSpPr/>
      </dsp:nvSpPr>
      <dsp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38A1294-0B6B-462E-AB0E-12D78C7D8DBA}">
      <dsp:nvSpPr>
        <dsp:cNvPr id="0" name=""/>
        <dsp:cNvSpPr/>
      </dsp:nvSpPr>
      <dsp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34" y="1424696"/>
        <a:ext cx="3593864" cy="1501945"/>
      </dsp:txXfrm>
    </dsp:sp>
    <dsp:sp modelId="{BCDAD9DD-EB85-44A6-B94D-24E1B70F4482}">
      <dsp:nvSpPr>
        <dsp:cNvPr id="0" name=""/>
        <dsp:cNvSpPr/>
      </dsp:nvSpPr>
      <dsp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1116615"/>
        <a:ext cx="2881777" cy="878942"/>
      </dsp:txXfrm>
    </dsp:sp>
    <dsp:sp modelId="{BCE05B13-A3C6-409B-B6DE-114664B9F537}">
      <dsp:nvSpPr>
        <dsp:cNvPr id="0" name=""/>
        <dsp:cNvSpPr/>
      </dsp:nvSpPr>
      <dsp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1116615"/>
        <a:ext cx="2881777" cy="878942"/>
      </dsp:txXfrm>
    </dsp:sp>
    <dsp:sp modelId="{4EA36720-444A-4986-BEDD-73C0C7648CED}">
      <dsp:nvSpPr>
        <dsp:cNvPr id="0" name=""/>
        <dsp:cNvSpPr/>
      </dsp:nvSpPr>
      <dsp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2355780"/>
        <a:ext cx="2881777" cy="878942"/>
      </dsp:txXfrm>
    </dsp:sp>
    <dsp:sp modelId="{658C3C38-0E7D-485D-8523-7F1BAAADE8E4}">
      <dsp:nvSpPr>
        <dsp:cNvPr id="0" name=""/>
        <dsp:cNvSpPr/>
      </dsp:nvSpPr>
      <dsp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2355780"/>
        <a:ext cx="2881777" cy="878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D9D8-784C-4C25-847D-A9D72E804F6E}" type="datetimeFigureOut">
              <a:rPr lang="hu-HU" smtClean="0"/>
              <a:t>2020. 05. 13.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73B6-D84B-42D9-8939-643D5188844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7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B82D8-CC20-4D83-BADB-0426F0F3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5407C-E6DB-4CA1-9BED-94DF9334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65E9F-A327-47A6-8D8D-ACA80281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9093-0B3C-4AC0-9E80-D7C19E8C5FA4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5E8763-DD7F-4CA4-9A23-D43B29C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15B6F-EEDD-4952-B287-DDB8425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6104BE-85DC-4FD3-B396-C1B8777F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76E5E0-BF6C-4E16-A7CE-7BD7F3187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E429D9-4EA9-460F-ACCF-5802CF9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6289-4993-43CB-B7BB-DDBFD18599E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0A529B-69FE-43BC-AB01-08AD223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EF6C03-BE1A-469F-BC24-7CDCEF01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8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033201-C406-4052-BBC4-5532F5607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8D9FF97-20BF-4C7A-8986-47416099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30E4D5-D14E-4A4E-B8C5-6E8C2F60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1756-C869-4325-B8E9-4482ADF26010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2F1EC1-5356-4FFE-AE97-8DE99EC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2A115A-CAC6-462C-9951-78ACF1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780075-C5DD-412D-B20C-FB1C5533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3C1D8-98D6-4FC1-9C82-B1DF4ADB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44DD1-3627-4CD6-B742-A6B706CA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38B5-88E8-4117-84A2-018D6FB7D909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EAAEA7-C95D-4A48-82A6-D2A479D2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04DD-0EE8-437F-BA8F-DC69989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169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E0FB-12E1-4856-9650-D9CAEA94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9F48CB-C48E-43D8-B914-D873BEC0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935A05-8B17-4A97-91F1-97C22DB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12E6-F2B4-4B14-A1DB-2AF7CFEAB0AD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55EF81-A3B2-4605-8723-23F6DA5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FCF662-8988-4DAC-BE9C-7C8A9A4D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6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47211-5345-48CE-9CCE-D2127855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58B9B-95A7-452B-BE8C-A6918163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754B59-F62C-4EDC-BB7F-C387D53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809A91-82AA-4661-AE6A-04195268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8132-74F3-474C-ABCD-324383937E6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00607C9-E9BE-45EC-B281-F878141A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12EA03-F8FD-400F-AAF7-6018F42E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492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A786B3-F4A4-405B-B4F8-C84D45A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B7E56D-757F-4E1B-8649-56116B5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C4FFF0-50F1-4DC0-9BB0-B70EEBBF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A87059-5E75-4916-B2F4-BC4D416D9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6F6EF6-4A6F-451B-8E06-F53305323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4C8250-FE63-4E38-A520-80DD3F0D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272-F8A4-4541-BA9D-75317CDB325E}" type="datetime1">
              <a:rPr lang="hu-HU" smtClean="0"/>
              <a:t>2020. 05. 13.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EBC5E4-4E87-4EA3-8798-D36B9AC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DD8793E-AC59-4B69-911A-5188033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9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197C9-CCAF-4910-BDA2-72EEAA4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8A8E1A5-6EE8-46CA-90F7-C572CCD1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C86-A1D2-4B26-B696-B4FA96D970A2}" type="datetime1">
              <a:rPr lang="hu-HU" smtClean="0"/>
              <a:t>2020. 05. 13.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C1FC339-825B-4A21-8C8A-0D2766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5F576D3-A275-4BFE-86E5-B54D20C8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3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13262A1-8B68-4B84-87C5-933D2D0C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7D9A-2E38-4809-AF1B-939F64EA7F6B}" type="datetime1">
              <a:rPr lang="hu-HU" smtClean="0"/>
              <a:t>2020. 05. 13.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F0DA5C-8AF8-4A97-A6F0-7590196A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8B1F3B-312C-47FF-9A29-DBF1CC0E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5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BAE330-0D9C-463D-8FD1-1F15DFE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5FC306-8DDD-4554-88D1-965AA465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3096C8-2E65-49A3-89C1-B78A258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18EFED-8505-470B-8223-FD6AAEED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D36B-665E-4AC3-A9AC-2A2944C8C61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2DBE94-0CAB-4861-9D9A-278A251E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A548B8-5077-4762-A642-6110303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5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A07AF8-DA04-42DE-9550-F11D593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DB638C8-004B-41E4-8C0F-3B1E3BD69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4BD635-AABA-434F-A3F1-60B8BD91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7452D68-311B-4133-9BE5-39F00F9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517B-E885-4FE2-BBED-1F07E0435FEA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01AEA4-E446-452B-AC87-C7E6CCE0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660004-9ACC-4604-9609-1BA1368B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2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3A6BB4-6838-45B3-B805-90A7B523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9C9E5B-5D56-4EB4-A978-8A2F9641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2D7E82-2DA5-472E-8E21-14124426A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AA44-08F8-4172-8BD8-D187911DF1C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769AF-27B7-40B0-ACCF-41635DD8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8CD946-B213-427E-BD3E-AFBD89512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1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48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1.xml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aches on a tre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85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formulációk és </a:t>
            </a:r>
            <a:r>
              <a:rPr lang="en-GB">
                <a:solidFill>
                  <a:srgbClr val="FFFFFF"/>
                </a:solidFill>
              </a:rPr>
              <a:t>tenzidek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2800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AD9BC4B-E988-4E72-8CCB-5C88015C8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8281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3353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osztályozás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higítandó vagy használatra kész (ready to use) termék</a:t>
            </a:r>
          </a:p>
          <a:p>
            <a:r>
              <a:rPr lang="en-US">
                <a:solidFill>
                  <a:srgbClr val="FFFFFF"/>
                </a:solidFill>
              </a:rPr>
              <a:t>megjelenés: egy fázisból vagy több fázisból álló készítmény</a:t>
            </a:r>
          </a:p>
          <a:p>
            <a:r>
              <a:rPr lang="en-US">
                <a:solidFill>
                  <a:srgbClr val="FFFFFF"/>
                </a:solidFill>
              </a:rPr>
              <a:t>halmazállapot: szilárd vagy folyékony készítmény</a:t>
            </a:r>
          </a:p>
          <a:p>
            <a:r>
              <a:rPr lang="en-US">
                <a:solidFill>
                  <a:srgbClr val="FFFFFF"/>
                </a:solidFill>
              </a:rPr>
              <a:t>hatóanyagok száma szerint: straight (egy hatóanyag) vagy kombináció</a:t>
            </a:r>
          </a:p>
          <a:p>
            <a:r>
              <a:rPr lang="en-US">
                <a:solidFill>
                  <a:srgbClr val="FFFFFF"/>
                </a:solidFill>
              </a:rPr>
              <a:t>hatóanyag felszabadulás (release): slow release, controlled release, immediate/conventional  release</a:t>
            </a:r>
          </a:p>
          <a:p>
            <a:r>
              <a:rPr lang="en-US">
                <a:solidFill>
                  <a:srgbClr val="FFFFFF"/>
                </a:solidFill>
              </a:rPr>
              <a:t>tartalmaz hatásfokozót (adjuváns) vagy nem tartalmaz</a:t>
            </a:r>
          </a:p>
        </p:txBody>
      </p:sp>
    </p:spTree>
    <p:extLst>
      <p:ext uri="{BB962C8B-B14F-4D97-AF65-F5344CB8AC3E}">
        <p14:creationId xmlns:p14="http://schemas.microsoft.com/office/powerpoint/2010/main" val="19398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84068EC-3DEE-43E6-AE22-2EDE4524E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966108"/>
              </p:ext>
            </p:extLst>
          </p:nvPr>
        </p:nvGraphicFramePr>
        <p:xfrm>
          <a:off x="1232195" y="719665"/>
          <a:ext cx="9727609" cy="576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504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F01A37-1E71-4FCD-9A68-0AEB0E1301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358472"/>
              </p:ext>
            </p:extLst>
          </p:nvPr>
        </p:nvGraphicFramePr>
        <p:xfrm>
          <a:off x="1237009" y="1119856"/>
          <a:ext cx="9717982" cy="461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175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mixture chemistry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rgbClr val="FFFFFF"/>
                    </a:solidFill>
                  </a:rPr>
                  <a:t>hatóanyagot inert komponensekkel összekeverve kémiailag és fizikailag stabil terméket állítunk elő</a:t>
                </a:r>
              </a:p>
              <a:p>
                <a:r>
                  <a:rPr lang="en-US">
                    <a:solidFill>
                      <a:srgbClr val="FFFFFF"/>
                    </a:solidFill>
                  </a:rPr>
                  <a:t>ha n számú komponens van a termékben, akkor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br>
                  <a:rPr lang="en-US">
                    <a:solidFill>
                      <a:srgbClr val="FFFFFF"/>
                    </a:solidFill>
                  </a:rPr>
                </a:br>
                <a:r>
                  <a:rPr lang="en-US">
                    <a:solidFill>
                      <a:srgbClr val="FFFFFF"/>
                    </a:solidFill>
                  </a:rPr>
                  <a:t>ahol x</a:t>
                </a:r>
                <a:r>
                  <a:rPr lang="en-US" baseline="-25000">
                    <a:solidFill>
                      <a:srgbClr val="FFFFFF"/>
                    </a:solidFill>
                  </a:rPr>
                  <a:t>i</a:t>
                </a:r>
                <a:r>
                  <a:rPr lang="en-US">
                    <a:solidFill>
                      <a:srgbClr val="FFFFFF"/>
                    </a:solidFill>
                  </a:rPr>
                  <a:t> az i-dik komponens tömegtörtje (koncentrációja)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8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bevezetés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A09B3BC-97BE-4AB8-8EAB-310A3D936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940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782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surfactant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825B5-5A47-4113-B5C7-F9A8646A96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surface active agent (tenzid): adszorbeálódik határfelületen </a:t>
            </a:r>
          </a:p>
          <a:p>
            <a:r>
              <a:rPr lang="en-US">
                <a:solidFill>
                  <a:srgbClr val="FFFFFF"/>
                </a:solidFill>
              </a:rPr>
              <a:t>micellákat (asszociátikumokat) képez</a:t>
            </a:r>
          </a:p>
          <a:p>
            <a:r>
              <a:rPr lang="en-US">
                <a:solidFill>
                  <a:srgbClr val="FFFFFF"/>
                </a:solidFill>
              </a:rPr>
              <a:t>amfifil szerkezete van: hidrofil és hidrofób szegmensre oszthatóak fel a molekulák </a:t>
            </a:r>
          </a:p>
        </p:txBody>
      </p:sp>
    </p:spTree>
    <p:extLst>
      <p:ext uri="{BB962C8B-B14F-4D97-AF65-F5344CB8AC3E}">
        <p14:creationId xmlns:p14="http://schemas.microsoft.com/office/powerpoint/2010/main" val="243219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sematikus ábrázolás</a:t>
            </a:r>
            <a:endParaRPr lang="hu-HU" sz="4000"/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A5FC414B-39CC-4601-8F94-D82E584B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2" y="2376487"/>
            <a:ext cx="59340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orientáció határfelületen</a:t>
            </a:r>
            <a:endParaRPr lang="hu-HU" sz="4000"/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91F6EE79-15F8-48CD-BBD2-81F1E9DC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55" y="2410340"/>
            <a:ext cx="7734489" cy="20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7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t peering over tabl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70063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9BE0935-FE22-4298-A8FC-5628DB1A303D}">
                    <psuz:zmPr id="{0F57FDCC-2401-46F4-8818-FC8CA694AE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17D1A8-35F5-431A-96F8-58EC0E4E14A6}">
                    <psuz:zmPr id="{0E70BF24-BCAB-4026-AA3E-A3059A87460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2BC7-3605-4C39-9B26-0CBE61880BCC}">
                    <psuz:zmPr id="{11B01F24-B38F-4F0D-BC50-1B9EA148EDC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976307-DF88-4555-9096-0D9397091ACB}">
                    <psuz:zmPr id="{F5CF444B-77A0-4D36-9990-90DFC79A2E5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235FCA1-4A8D-4531-8314-9AA0AA52D3BF}">
                    <psuz:zmPr id="{0BC4E566-0C86-4262-B53E-D6BB46D54A0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28E6F1C-5561-441C-818D-C834EF2E5F3A}">
                    <psuz:zmPr id="{E69DDCAF-2656-41EE-BF4C-006C3F21DF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4E93775-11AD-4778-B27E-9A40B1F4E2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formulációk és tenzidek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21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egy lehetséges micella: gömb alak</a:t>
            </a:r>
            <a:endParaRPr lang="hu-HU" sz="4000"/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CAAE4D55-BBEF-483C-BA34-FE5D49C7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55812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93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tenzid vizes oldata</a:t>
            </a:r>
            <a:endParaRPr lang="hu-HU" sz="4000"/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35A925D6-D9AC-48A2-98D6-A4C31F70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814512"/>
            <a:ext cx="5905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3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surfactant aggregates</a:t>
            </a:r>
            <a:endParaRPr lang="hu-HU" sz="4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9697C-28DB-40AA-B634-B4491E31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5" y="1818233"/>
            <a:ext cx="8161109" cy="46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9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critical micelle concentration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82C66-E3EC-41DA-BCBD-C0AA012F8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79320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3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solution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AEFE6-3C45-4C03-B7EF-2E1E1B2D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31795"/>
            <a:ext cx="6953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9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EFCEA-B96A-44CC-BACC-A9944F51EF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spontaneous transfer of a compound insoluble in the bulk solvent into solution due to incorporation into the surfactant micelles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BD2DB-D344-4D9B-9F3C-90C04B28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3197225"/>
            <a:ext cx="83343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3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solubility effects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EFCEA-B96A-44CC-BACC-A9944F51EF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solubility of a poorly soluble compound increases as a result of solubilization in the micelles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66701-D7A2-49A5-B0F1-112C9794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3415706"/>
            <a:ext cx="4086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62519D-C119-4395-9F31-5FDFDA6F8D88}"/>
              </a:ext>
            </a:extLst>
          </p:cNvPr>
          <p:cNvGrpSpPr/>
          <p:nvPr/>
        </p:nvGrpSpPr>
        <p:grpSpPr>
          <a:xfrm>
            <a:off x="2076658" y="931452"/>
            <a:ext cx="8036674" cy="4995093"/>
            <a:chOff x="2076658" y="931452"/>
            <a:chExt cx="8036674" cy="4995093"/>
          </a:xfrm>
        </p:grpSpPr>
        <p:pic>
          <p:nvPicPr>
            <p:cNvPr id="8" name="Picture 68" descr="b_sel-drops">
              <a:extLst>
                <a:ext uri="{FF2B5EF4-FFF2-40B4-BE49-F238E27FC236}">
                  <a16:creationId xmlns:a16="http://schemas.microsoft.com/office/drawing/2014/main" id="{2BF03CE7-7AE1-4E1D-9670-F6EC144EA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668" y="1930103"/>
              <a:ext cx="8034664" cy="258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A814B5CA-EE6C-4B91-BE33-4C1F0BBFB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8963" y="931452"/>
              <a:ext cx="1634305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no</a:t>
              </a:r>
              <a:br>
                <a:rPr lang="en-US" altLang="hu-HU"/>
              </a:br>
              <a:r>
                <a:rPr lang="en-US" altLang="hu-HU"/>
                <a:t>wetting</a:t>
              </a:r>
            </a:p>
          </p:txBody>
        </p:sp>
        <p:sp>
          <p:nvSpPr>
            <p:cNvPr id="10" name="Rectangle 74">
              <a:extLst>
                <a:ext uri="{FF2B5EF4-FFF2-40B4-BE49-F238E27FC236}">
                  <a16:creationId xmlns:a16="http://schemas.microsoft.com/office/drawing/2014/main" id="{1ED647DA-306E-4EBE-A948-8E5B665F9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334" y="931452"/>
              <a:ext cx="4381629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incomplete wetting</a:t>
              </a:r>
            </a:p>
          </p:txBody>
        </p:sp>
        <p:sp>
          <p:nvSpPr>
            <p:cNvPr id="11" name="Rectangle 73">
              <a:extLst>
                <a:ext uri="{FF2B5EF4-FFF2-40B4-BE49-F238E27FC236}">
                  <a16:creationId xmlns:a16="http://schemas.microsoft.com/office/drawing/2014/main" id="{6C821BE0-BEE6-4C93-80FC-1E0E7C6D1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931452"/>
              <a:ext cx="2008666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complete</a:t>
              </a:r>
              <a:br>
                <a:rPr lang="en-US" altLang="hu-HU"/>
              </a:br>
              <a:r>
                <a:rPr lang="en-US" altLang="hu-HU"/>
                <a:t>wetting</a:t>
              </a:r>
            </a:p>
          </p:txBody>
        </p:sp>
        <p:sp>
          <p:nvSpPr>
            <p:cNvPr id="12" name="Line 78">
              <a:extLst>
                <a:ext uri="{FF2B5EF4-FFF2-40B4-BE49-F238E27FC236}">
                  <a16:creationId xmlns:a16="http://schemas.microsoft.com/office/drawing/2014/main" id="{5442D549-C667-42FC-9AE1-928BA671E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931452"/>
              <a:ext cx="0" cy="8793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Line 79">
              <a:extLst>
                <a:ext uri="{FF2B5EF4-FFF2-40B4-BE49-F238E27FC236}">
                  <a16:creationId xmlns:a16="http://schemas.microsoft.com/office/drawing/2014/main" id="{5EFF3525-26F5-4BE3-9F1A-D9BBC5B29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03269" y="931452"/>
              <a:ext cx="0" cy="8793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Line 89">
              <a:extLst>
                <a:ext uri="{FF2B5EF4-FFF2-40B4-BE49-F238E27FC236}">
                  <a16:creationId xmlns:a16="http://schemas.microsoft.com/office/drawing/2014/main" id="{4566AB33-AAAF-4128-980F-DE35E6D2D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7334" y="931452"/>
              <a:ext cx="0" cy="8793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Line 90">
              <a:extLst>
                <a:ext uri="{FF2B5EF4-FFF2-40B4-BE49-F238E27FC236}">
                  <a16:creationId xmlns:a16="http://schemas.microsoft.com/office/drawing/2014/main" id="{0F81A9D6-B403-4B53-85DC-F29830D0B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8963" y="931452"/>
              <a:ext cx="0" cy="8793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Line 76">
              <a:extLst>
                <a:ext uri="{FF2B5EF4-FFF2-40B4-BE49-F238E27FC236}">
                  <a16:creationId xmlns:a16="http://schemas.microsoft.com/office/drawing/2014/main" id="{06D04FCC-D727-4984-A5CE-E30993FBB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931452"/>
              <a:ext cx="802460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Line 77">
              <a:extLst>
                <a:ext uri="{FF2B5EF4-FFF2-40B4-BE49-F238E27FC236}">
                  <a16:creationId xmlns:a16="http://schemas.microsoft.com/office/drawing/2014/main" id="{35EC7517-4171-403D-AC05-F04E27C84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1810779"/>
              <a:ext cx="802460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Rectangle 109">
              <a:extLst>
                <a:ext uri="{FF2B5EF4-FFF2-40B4-BE49-F238E27FC236}">
                  <a16:creationId xmlns:a16="http://schemas.microsoft.com/office/drawing/2014/main" id="{4882AF02-50AB-485F-9224-C1123772C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658" y="4672551"/>
              <a:ext cx="15537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Ө = 0°</a:t>
              </a:r>
            </a:p>
          </p:txBody>
        </p:sp>
        <p:sp>
          <p:nvSpPr>
            <p:cNvPr id="19" name="Rectangle 110">
              <a:extLst>
                <a:ext uri="{FF2B5EF4-FFF2-40B4-BE49-F238E27FC236}">
                  <a16:creationId xmlns:a16="http://schemas.microsoft.com/office/drawing/2014/main" id="{98D74121-CED4-4853-9C15-85ED06B68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96" y="4672551"/>
              <a:ext cx="15832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&lt; 90°  </a:t>
              </a:r>
            </a:p>
          </p:txBody>
        </p:sp>
        <p:sp>
          <p:nvSpPr>
            <p:cNvPr id="20" name="Rectangle 111">
              <a:extLst>
                <a:ext uri="{FF2B5EF4-FFF2-40B4-BE49-F238E27FC236}">
                  <a16:creationId xmlns:a16="http://schemas.microsoft.com/office/drawing/2014/main" id="{B5F0CDFF-3F19-4439-81B1-20C4FE241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904" y="4687063"/>
              <a:ext cx="13452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/>
              <a:r>
                <a:rPr lang="en-US" altLang="hu-HU"/>
                <a:t>Ө = 90°  </a:t>
              </a:r>
            </a:p>
          </p:txBody>
        </p:sp>
        <p:sp>
          <p:nvSpPr>
            <p:cNvPr id="21" name="Rectangle 112">
              <a:extLst>
                <a:ext uri="{FF2B5EF4-FFF2-40B4-BE49-F238E27FC236}">
                  <a16:creationId xmlns:a16="http://schemas.microsoft.com/office/drawing/2014/main" id="{7489622A-69AD-4FD7-9695-863D01DF7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064" y="4672549"/>
              <a:ext cx="17930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&gt; 90°</a:t>
              </a:r>
            </a:p>
          </p:txBody>
        </p:sp>
        <p:sp>
          <p:nvSpPr>
            <p:cNvPr id="22" name="Rectangle 113">
              <a:extLst>
                <a:ext uri="{FF2B5EF4-FFF2-40B4-BE49-F238E27FC236}">
                  <a16:creationId xmlns:a16="http://schemas.microsoft.com/office/drawing/2014/main" id="{37B1B66F-A257-45A9-AA0C-BF99E3F49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5191" y="4656030"/>
              <a:ext cx="160814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= 180°</a:t>
              </a:r>
            </a:p>
          </p:txBody>
        </p:sp>
        <p:sp>
          <p:nvSpPr>
            <p:cNvPr id="23" name="Rectangle 119">
              <a:extLst>
                <a:ext uri="{FF2B5EF4-FFF2-40B4-BE49-F238E27FC236}">
                  <a16:creationId xmlns:a16="http://schemas.microsoft.com/office/drawing/2014/main" id="{A0C35AB7-B983-4316-AE30-C3297CE0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204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4" name="Rectangle 118">
              <a:extLst>
                <a:ext uri="{FF2B5EF4-FFF2-40B4-BE49-F238E27FC236}">
                  <a16:creationId xmlns:a16="http://schemas.microsoft.com/office/drawing/2014/main" id="{78F30DE3-AA9A-477B-B76F-EAF816E71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064" y="4579100"/>
              <a:ext cx="1608140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5" name="Rectangle 117">
              <a:extLst>
                <a:ext uri="{FF2B5EF4-FFF2-40B4-BE49-F238E27FC236}">
                  <a16:creationId xmlns:a16="http://schemas.microsoft.com/office/drawing/2014/main" id="{F0F8350E-F472-4698-A872-41F8D0C70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936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6" name="Rectangle 116">
              <a:extLst>
                <a:ext uri="{FF2B5EF4-FFF2-40B4-BE49-F238E27FC236}">
                  <a16:creationId xmlns:a16="http://schemas.microsoft.com/office/drawing/2014/main" id="{F34F3D3D-8A11-4757-BAF3-400B2975B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96" y="4579100"/>
              <a:ext cx="1608140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7" name="Rectangle 115">
              <a:extLst>
                <a:ext uri="{FF2B5EF4-FFF2-40B4-BE49-F238E27FC236}">
                  <a16:creationId xmlns:a16="http://schemas.microsoft.com/office/drawing/2014/main" id="{63EE634B-C28D-4BE3-A02C-361E989F4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9" name="Line 120">
              <a:extLst>
                <a:ext uri="{FF2B5EF4-FFF2-40B4-BE49-F238E27FC236}">
                  <a16:creationId xmlns:a16="http://schemas.microsoft.com/office/drawing/2014/main" id="{526032B6-F213-40EC-A6F0-AEB1046EE2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4579100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Line 121">
              <a:extLst>
                <a:ext uri="{FF2B5EF4-FFF2-40B4-BE49-F238E27FC236}">
                  <a16:creationId xmlns:a16="http://schemas.microsoft.com/office/drawing/2014/main" id="{C08BE0A0-9E52-47D8-9CE4-D9C2E88A9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177556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Line 122">
              <a:extLst>
                <a:ext uri="{FF2B5EF4-FFF2-40B4-BE49-F238E27FC236}">
                  <a16:creationId xmlns:a16="http://schemas.microsoft.com/office/drawing/2014/main" id="{31DC8779-6DE2-4C2F-A98B-EA6B4D0BB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4579100"/>
              <a:ext cx="0" cy="5984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2" name="Line 123">
              <a:extLst>
                <a:ext uri="{FF2B5EF4-FFF2-40B4-BE49-F238E27FC236}">
                  <a16:creationId xmlns:a16="http://schemas.microsoft.com/office/drawing/2014/main" id="{7461913E-9BBF-4BAB-AFCB-7EC458B82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4796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3" name="Line 124">
              <a:extLst>
                <a:ext uri="{FF2B5EF4-FFF2-40B4-BE49-F238E27FC236}">
                  <a16:creationId xmlns:a16="http://schemas.microsoft.com/office/drawing/2014/main" id="{82E45940-291E-49C5-8253-BE4C31F89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2936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4" name="Line 125">
              <a:extLst>
                <a:ext uri="{FF2B5EF4-FFF2-40B4-BE49-F238E27FC236}">
                  <a16:creationId xmlns:a16="http://schemas.microsoft.com/office/drawing/2014/main" id="{BCF0C7E8-A2D3-453D-BD34-5FFBC74CB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9064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5" name="Line 126">
              <a:extLst>
                <a:ext uri="{FF2B5EF4-FFF2-40B4-BE49-F238E27FC236}">
                  <a16:creationId xmlns:a16="http://schemas.microsoft.com/office/drawing/2014/main" id="{AE86505B-A79C-4E13-9AFF-1B2D2F55F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204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6" name="Line 127">
              <a:extLst>
                <a:ext uri="{FF2B5EF4-FFF2-40B4-BE49-F238E27FC236}">
                  <a16:creationId xmlns:a16="http://schemas.microsoft.com/office/drawing/2014/main" id="{2174DF26-DCB6-43D7-9A4D-DE5CDCAB8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3332" y="4579100"/>
              <a:ext cx="0" cy="5984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7" name="Rectangle 163">
              <a:extLst>
                <a:ext uri="{FF2B5EF4-FFF2-40B4-BE49-F238E27FC236}">
                  <a16:creationId xmlns:a16="http://schemas.microsoft.com/office/drawing/2014/main" id="{539A80E3-FBC4-4545-A4EF-64B5FD74B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3351" y="5260165"/>
              <a:ext cx="1899981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hu-HU"/>
                <a:t>γ s– γsL&lt; 0</a:t>
              </a:r>
            </a:p>
          </p:txBody>
        </p:sp>
        <p:sp>
          <p:nvSpPr>
            <p:cNvPr id="38" name="Rectangle 164">
              <a:extLst>
                <a:ext uri="{FF2B5EF4-FFF2-40B4-BE49-F238E27FC236}">
                  <a16:creationId xmlns:a16="http://schemas.microsoft.com/office/drawing/2014/main" id="{DFA3F976-AF8E-47E8-B192-4D12F0C8F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286" y="5260165"/>
              <a:ext cx="3975065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 γ s – γsL ≈ 0 </a:t>
              </a:r>
            </a:p>
          </p:txBody>
        </p:sp>
        <p:sp>
          <p:nvSpPr>
            <p:cNvPr id="39" name="Rectangle 165">
              <a:extLst>
                <a:ext uri="{FF2B5EF4-FFF2-40B4-BE49-F238E27FC236}">
                  <a16:creationId xmlns:a16="http://schemas.microsoft.com/office/drawing/2014/main" id="{949F00A9-0E7C-4759-844B-55A3F608F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5260165"/>
              <a:ext cx="2159618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hu-HU"/>
                <a:t>γ s – γsL &gt; 0</a:t>
              </a:r>
            </a:p>
          </p:txBody>
        </p:sp>
        <p:sp>
          <p:nvSpPr>
            <p:cNvPr id="40" name="Line 166">
              <a:extLst>
                <a:ext uri="{FF2B5EF4-FFF2-40B4-BE49-F238E27FC236}">
                  <a16:creationId xmlns:a16="http://schemas.microsoft.com/office/drawing/2014/main" id="{760C6F76-B539-43F0-A196-A90E35B2F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260165"/>
              <a:ext cx="0" cy="6663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1" name="Line 167">
              <a:extLst>
                <a:ext uri="{FF2B5EF4-FFF2-40B4-BE49-F238E27FC236}">
                  <a16:creationId xmlns:a16="http://schemas.microsoft.com/office/drawing/2014/main" id="{2440792C-C7BE-48B1-9158-0195F66C9F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3332" y="5260165"/>
              <a:ext cx="0" cy="6663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2" name="Line 168">
              <a:extLst>
                <a:ext uri="{FF2B5EF4-FFF2-40B4-BE49-F238E27FC236}">
                  <a16:creationId xmlns:a16="http://schemas.microsoft.com/office/drawing/2014/main" id="{0B4399D4-B423-467F-8660-6C40C89AF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8286" y="5260165"/>
              <a:ext cx="0" cy="666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3" name="Line 169">
              <a:extLst>
                <a:ext uri="{FF2B5EF4-FFF2-40B4-BE49-F238E27FC236}">
                  <a16:creationId xmlns:a16="http://schemas.microsoft.com/office/drawing/2014/main" id="{17B6FA7E-9DC5-4D9E-B4C2-F2AFA9814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351" y="5260165"/>
              <a:ext cx="0" cy="666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4" name="Line 170">
              <a:extLst>
                <a:ext uri="{FF2B5EF4-FFF2-40B4-BE49-F238E27FC236}">
                  <a16:creationId xmlns:a16="http://schemas.microsoft.com/office/drawing/2014/main" id="{5EA86B7F-B206-4655-836F-9514C1C94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260165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5" name="Line 171">
              <a:extLst>
                <a:ext uri="{FF2B5EF4-FFF2-40B4-BE49-F238E27FC236}">
                  <a16:creationId xmlns:a16="http://schemas.microsoft.com/office/drawing/2014/main" id="{6C002C85-2F79-4765-9AC6-E4A155A4E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926545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371577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</a:t>
            </a:r>
            <a:r>
              <a:rPr lang="hu-HU" sz="4000"/>
              <a:t>edvesedés, kapil</a:t>
            </a:r>
            <a:r>
              <a:rPr lang="en-GB" sz="4000"/>
              <a:t>l</a:t>
            </a:r>
            <a:r>
              <a:rPr lang="hu-HU" sz="4000"/>
              <a:t>aritás</a:t>
            </a:r>
            <a:endParaRPr lang="en-GB" sz="400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86881A9D-3BB7-4258-B298-71D6AD8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84" y="1825625"/>
            <a:ext cx="7810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0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CMC befolyásolása</a:t>
            </a:r>
            <a:endParaRPr lang="en-GB" sz="4000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0045CEE0-11E2-4CC3-ABA3-07BC69AE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6" y="1825625"/>
            <a:ext cx="625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1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formulálás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a</a:t>
            </a:r>
            <a:r>
              <a:rPr lang="hu-HU" sz="4000"/>
              <a:t> tenzid szerkezete hogyan befolyásolja a CMC-t</a:t>
            </a:r>
            <a:endParaRPr lang="en-GB" sz="400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27A124B1-007F-4C2F-BBCE-B98C7508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09" y="1825625"/>
            <a:ext cx="6342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27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bővebben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osztályozás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természetben előforduló vagy szintetizált</a:t>
            </a:r>
          </a:p>
          <a:p>
            <a:r>
              <a:rPr lang="en-US">
                <a:solidFill>
                  <a:srgbClr val="FFFFFF"/>
                </a:solidFill>
              </a:rPr>
              <a:t>polimer (makromolekula) felépitésű vagy nem (adszorpciós viselkedés)</a:t>
            </a:r>
          </a:p>
          <a:p>
            <a:r>
              <a:rPr lang="en-US">
                <a:solidFill>
                  <a:srgbClr val="FFFFFF"/>
                </a:solidFill>
              </a:rPr>
              <a:t>funkció szerint: nedvesítőszer, diszpergálószer, emulgátor, szolubilizáló</a:t>
            </a:r>
          </a:p>
          <a:p>
            <a:r>
              <a:rPr lang="en-US">
                <a:solidFill>
                  <a:srgbClr val="FFFFFF"/>
                </a:solidFill>
              </a:rPr>
              <a:t>alkalmazási cél szerint: funkcionális hatás közvetlen érvényesítése  és/vagy hatásfokozás (a biológiai hatás elősegítése)</a:t>
            </a:r>
          </a:p>
          <a:p>
            <a:r>
              <a:rPr lang="en-US">
                <a:solidFill>
                  <a:srgbClr val="FFFFFF"/>
                </a:solidFill>
              </a:rPr>
              <a:t>hidrofób csoport vázában a szénatomon kívül milyen atomok szerepelnek</a:t>
            </a:r>
          </a:p>
          <a:p>
            <a:r>
              <a:rPr lang="en-US">
                <a:solidFill>
                  <a:srgbClr val="FFFFFF"/>
                </a:solidFill>
              </a:rPr>
              <a:t>hidrofil csoport, szegmens mit csinál vizben: disszociál vagy nem disszociál ionokra</a:t>
            </a:r>
          </a:p>
        </p:txBody>
      </p:sp>
    </p:spTree>
    <p:extLst>
      <p:ext uri="{BB962C8B-B14F-4D97-AF65-F5344CB8AC3E}">
        <p14:creationId xmlns:p14="http://schemas.microsoft.com/office/powerpoint/2010/main" val="139444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hidrofób csoport váza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C és H atomok</a:t>
            </a:r>
          </a:p>
          <a:p>
            <a:r>
              <a:rPr lang="en-US">
                <a:solidFill>
                  <a:srgbClr val="FFFFFF"/>
                </a:solidFill>
              </a:rPr>
              <a:t>C, H és N atomok</a:t>
            </a:r>
          </a:p>
          <a:p>
            <a:r>
              <a:rPr lang="en-US">
                <a:solidFill>
                  <a:srgbClr val="FFFFFF"/>
                </a:solidFill>
              </a:rPr>
              <a:t>C és F atomok (H atomok helyett)</a:t>
            </a:r>
          </a:p>
          <a:p>
            <a:r>
              <a:rPr lang="en-US">
                <a:solidFill>
                  <a:srgbClr val="FFFFFF"/>
                </a:solidFill>
              </a:rPr>
              <a:t>Si atomot tartalmazó hidrófób váz</a:t>
            </a:r>
          </a:p>
        </p:txBody>
      </p:sp>
    </p:spTree>
    <p:extLst>
      <p:ext uri="{BB962C8B-B14F-4D97-AF65-F5344CB8AC3E}">
        <p14:creationId xmlns:p14="http://schemas.microsoft.com/office/powerpoint/2010/main" val="428529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hidrofil csoport szolvatálódása vizben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2800">
                <a:solidFill>
                  <a:srgbClr val="FFFFFF"/>
                </a:solidFill>
              </a:rPr>
              <a:t>(1) nem disszociál: </a:t>
            </a:r>
            <a:r>
              <a:rPr lang="en-US" sz="2800" b="1">
                <a:solidFill>
                  <a:srgbClr val="FFFFFF"/>
                </a:solidFill>
              </a:rPr>
              <a:t>nem-ionos</a:t>
            </a:r>
            <a:r>
              <a:rPr lang="en-US" sz="2800">
                <a:solidFill>
                  <a:srgbClr val="FFFFFF"/>
                </a:solidFill>
              </a:rPr>
              <a:t> (non-ionic)</a:t>
            </a:r>
          </a:p>
          <a:p>
            <a:pPr marL="457200" lvl="1"/>
            <a:endParaRPr lang="en-US" sz="2800">
              <a:solidFill>
                <a:srgbClr val="FFFFFF"/>
              </a:solidFill>
            </a:endParaRPr>
          </a:p>
          <a:p>
            <a:pPr marL="457200" lvl="1"/>
            <a:r>
              <a:rPr lang="en-US" sz="2800">
                <a:solidFill>
                  <a:srgbClr val="FFFFFF"/>
                </a:solidFill>
              </a:rPr>
              <a:t>(2) disszociál: </a:t>
            </a:r>
            <a:r>
              <a:rPr lang="en-US" sz="2800" b="1">
                <a:solidFill>
                  <a:srgbClr val="FFFFFF"/>
                </a:solidFill>
              </a:rPr>
              <a:t>ionos</a:t>
            </a:r>
            <a:r>
              <a:rPr lang="en-US" sz="2800">
                <a:solidFill>
                  <a:srgbClr val="FFFFFF"/>
                </a:solidFill>
              </a:rPr>
              <a:t>: disszociációt követően a hidrofób részhez kapcsolodó  hidrofil csoport negativ töltésű vagy pozitiv töltésű  vagy esetleg negativ és pozitiv részre tagolodik</a:t>
            </a:r>
          </a:p>
          <a:p>
            <a:pPr marL="457200" lvl="1"/>
            <a:endParaRPr lang="en-US" sz="2800">
              <a:solidFill>
                <a:srgbClr val="FFFFFF"/>
              </a:solidFill>
            </a:endParaRPr>
          </a:p>
          <a:p>
            <a:pPr marL="457200" lvl="1"/>
            <a:r>
              <a:rPr lang="en-US" sz="2800">
                <a:solidFill>
                  <a:srgbClr val="FFFFFF"/>
                </a:solidFill>
              </a:rPr>
              <a:t>(3) </a:t>
            </a:r>
            <a:r>
              <a:rPr lang="en-US" sz="2800" b="1">
                <a:solidFill>
                  <a:srgbClr val="FFFFFF"/>
                </a:solidFill>
              </a:rPr>
              <a:t>extended</a:t>
            </a:r>
            <a:r>
              <a:rPr lang="en-US" sz="2800">
                <a:solidFill>
                  <a:srgbClr val="FFFFFF"/>
                </a:solidFill>
              </a:rPr>
              <a:t>: tartalmaz nem disszociálódó és disszociálódó hidrofil csoportot(csoportokat ) egyaránt</a:t>
            </a:r>
          </a:p>
        </p:txBody>
      </p:sp>
    </p:spTree>
    <p:extLst>
      <p:ext uri="{BB962C8B-B14F-4D97-AF65-F5344CB8AC3E}">
        <p14:creationId xmlns:p14="http://schemas.microsoft.com/office/powerpoint/2010/main" val="348985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ionos surfactant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anionosak (anionic)</a:t>
            </a:r>
          </a:p>
          <a:p>
            <a:r>
              <a:rPr lang="en-US">
                <a:solidFill>
                  <a:srgbClr val="FFFFFF"/>
                </a:solidFill>
              </a:rPr>
              <a:t>kationosak (cationic)</a:t>
            </a:r>
          </a:p>
          <a:p>
            <a:r>
              <a:rPr lang="en-US">
                <a:solidFill>
                  <a:srgbClr val="FFFFFF"/>
                </a:solidFill>
              </a:rPr>
              <a:t>amfoter (amphoteric, zwitterionic)</a:t>
            </a:r>
          </a:p>
        </p:txBody>
      </p:sp>
    </p:spTree>
    <p:extLst>
      <p:ext uri="{BB962C8B-B14F-4D97-AF65-F5344CB8AC3E}">
        <p14:creationId xmlns:p14="http://schemas.microsoft.com/office/powerpoint/2010/main" val="95972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Kép 1">
            <a:extLst>
              <a:ext uri="{FF2B5EF4-FFF2-40B4-BE49-F238E27FC236}">
                <a16:creationId xmlns:a16="http://schemas.microsoft.com/office/drawing/2014/main" id="{1431FEB6-7E50-4AC4-A6B7-1E9CAC31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37" y="770854"/>
            <a:ext cx="6328526" cy="53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60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9FAC21F7-794E-4974-8E44-AFEE5686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7" y="396449"/>
            <a:ext cx="5718125" cy="60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4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EF85B-E7D7-4592-8498-3A867180294A}"/>
              </a:ext>
            </a:extLst>
          </p:cNvPr>
          <p:cNvSpPr txBox="1">
            <a:spLocks/>
          </p:cNvSpPr>
          <p:nvPr/>
        </p:nvSpPr>
        <p:spPr>
          <a:xfrm>
            <a:off x="6682818" y="1436237"/>
            <a:ext cx="2536596" cy="237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anionic</a:t>
            </a:r>
          </a:p>
          <a:p>
            <a:r>
              <a:rPr lang="hu-HU"/>
              <a:t>cationic</a:t>
            </a:r>
          </a:p>
          <a:p>
            <a:r>
              <a:rPr lang="hu-HU"/>
              <a:t>zwitterionic</a:t>
            </a:r>
          </a:p>
          <a:p>
            <a:r>
              <a:rPr lang="hu-HU"/>
              <a:t>nonionic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BDC2F-A34D-4C68-92BB-A2197967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6237"/>
            <a:ext cx="5588916" cy="50566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B1CFE0-B20C-4E75-8577-831783FC4AE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classification of surfactants</a:t>
            </a:r>
            <a:endParaRPr lang="hu-HU" sz="4000"/>
          </a:p>
        </p:txBody>
      </p:sp>
    </p:spTree>
    <p:extLst>
      <p:ext uri="{BB962C8B-B14F-4D97-AF65-F5344CB8AC3E}">
        <p14:creationId xmlns:p14="http://schemas.microsoft.com/office/powerpoint/2010/main" val="56299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A5D57A-BE90-4C66-81C5-5786386C37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példa az amfoter tenzidre: </a:t>
            </a:r>
            <a:br>
              <a:rPr lang="en-US" sz="4000"/>
            </a:br>
            <a:r>
              <a:rPr lang="en-US" sz="4000"/>
              <a:t>adjuváns glyphosate ipa oldatokhoz alkyl betaine</a:t>
            </a:r>
            <a:endParaRPr lang="hu-HU" sz="400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CA64AB5-77B7-4DCB-A773-87B60821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4" y="2526044"/>
            <a:ext cx="584275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38DD650-DC8C-4F63-B8DB-26DE6A5A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2021"/>
            <a:ext cx="534924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6">
            <a:extLst>
              <a:ext uri="{FF2B5EF4-FFF2-40B4-BE49-F238E27FC236}">
                <a16:creationId xmlns:a16="http://schemas.microsoft.com/office/drawing/2014/main" id="{300B985C-165D-461B-A022-A5BC4AE01493}"/>
              </a:ext>
            </a:extLst>
          </p:cNvPr>
          <p:cNvSpPr txBox="1"/>
          <p:nvPr/>
        </p:nvSpPr>
        <p:spPr>
          <a:xfrm>
            <a:off x="6189561" y="5806208"/>
            <a:ext cx="53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Cocoamidopropyl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betaine</a:t>
            </a:r>
            <a:endParaRPr lang="hu-H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5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formulation chemistry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 components are in formulation, the nature and concentration of these components determine and influence the properties of the mixture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experimental design – mixture design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science and art</a:t>
            </a:r>
          </a:p>
        </p:txBody>
      </p:sp>
    </p:spTree>
    <p:extLst>
      <p:ext uri="{BB962C8B-B14F-4D97-AF65-F5344CB8AC3E}">
        <p14:creationId xmlns:p14="http://schemas.microsoft.com/office/powerpoint/2010/main" val="13681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anionos tenzidek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karboxilátok, sarcosinátok , ethoxycarboxylates </a:t>
            </a:r>
          </a:p>
          <a:p>
            <a:r>
              <a:rPr lang="hu-HU"/>
              <a:t>szulfátok, ethoxysulfates</a:t>
            </a:r>
          </a:p>
          <a:p>
            <a:r>
              <a:rPr lang="hu-HU"/>
              <a:t>szulfonátok</a:t>
            </a:r>
          </a:p>
          <a:p>
            <a:r>
              <a:rPr lang="hu-HU"/>
              <a:t>foszfátok, ethoxyfosfates</a:t>
            </a:r>
          </a:p>
          <a:p>
            <a:r>
              <a:rPr lang="hu-HU"/>
              <a:t>szulfoszuccinátok</a:t>
            </a:r>
          </a:p>
          <a:p>
            <a:r>
              <a:rPr lang="hu-HU"/>
              <a:t>taurátok</a:t>
            </a:r>
          </a:p>
          <a:p>
            <a:r>
              <a:rPr lang="hu-HU"/>
              <a:t>isothionátok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81940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karboxilátok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zsírsavakból készített szappanok , az alkáli-sók jól oldódnak vízben</a:t>
            </a:r>
          </a:p>
          <a:p>
            <a:r>
              <a:rPr lang="hu-HU"/>
              <a:t>a kalcium és magnézium sók rosszul oldódnak vízben (magas keménységű vizekben kicsapódás tapasztalható</a:t>
            </a:r>
          </a:p>
          <a:p>
            <a:r>
              <a:rPr lang="hu-HU"/>
              <a:t>citromsavas  származékok extended típusként alkalmazást nyernek (nedvesítőszerek)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16761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sulfates, ethersulfates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Laurylsulfate sodium salt: wetting agent,  WP,</a:t>
            </a:r>
            <a:r>
              <a:rPr lang="en-GB"/>
              <a:t> </a:t>
            </a:r>
            <a:r>
              <a:rPr lang="hu-HU"/>
              <a:t>WG, esetleg SC,</a:t>
            </a:r>
            <a:r>
              <a:rPr lang="en-GB"/>
              <a:t> </a:t>
            </a:r>
            <a:r>
              <a:rPr lang="hu-HU"/>
              <a:t>hátránya: erősen habzik Emulson AG/LS</a:t>
            </a:r>
          </a:p>
          <a:p>
            <a:r>
              <a:rPr lang="hu-HU"/>
              <a:t>Lauryl ether sulfate sodium (EO 2 vagy 3):  weetingagent, built-in adjuváns glyfosinate SL-hez</a:t>
            </a:r>
          </a:p>
          <a:p>
            <a:r>
              <a:rPr lang="hu-HU"/>
              <a:t>Tristyrylphenol ethoxylate sulfate (extended): Emulson AG/TRSS  (ammonium só: sulfamic savval készül), pH erősen savas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830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sulfonates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C-S kötés</a:t>
            </a:r>
          </a:p>
          <a:p>
            <a:r>
              <a:rPr lang="en-GB"/>
              <a:t>h</a:t>
            </a:r>
            <a:r>
              <a:rPr lang="hu-HU"/>
              <a:t>idrofób váz:  aromatic ring-t tartalmazó</a:t>
            </a:r>
          </a:p>
          <a:p>
            <a:pPr lvl="1"/>
            <a:r>
              <a:rPr lang="en-GB"/>
              <a:t>l</a:t>
            </a:r>
            <a:r>
              <a:rPr lang="hu-HU"/>
              <a:t>ignosulfonates: diszpergálószerek  (WP,WG)</a:t>
            </a:r>
          </a:p>
          <a:p>
            <a:pPr lvl="1"/>
            <a:r>
              <a:rPr lang="en-GB"/>
              <a:t>n</a:t>
            </a:r>
            <a:r>
              <a:rPr lang="hu-HU"/>
              <a:t>aftalinsulfonates: wetting agent  Madeol AG/PWA</a:t>
            </a:r>
          </a:p>
          <a:p>
            <a:pPr lvl="1"/>
            <a:r>
              <a:rPr lang="en-GB"/>
              <a:t>n</a:t>
            </a:r>
            <a:r>
              <a:rPr lang="hu-HU"/>
              <a:t>aftalin illetve alkylnaphthalene sulfonates condensated with formaldehyde (Madeol AG/OR95, Madeol AG/WA90, Madeol MW</a:t>
            </a:r>
            <a:r>
              <a:rPr lang="en-GB"/>
              <a:t>)</a:t>
            </a:r>
            <a:endParaRPr lang="hu-HU"/>
          </a:p>
          <a:p>
            <a:pPr lvl="1"/>
            <a:r>
              <a:rPr lang="en-GB"/>
              <a:t>a</a:t>
            </a:r>
            <a:r>
              <a:rPr lang="hu-HU"/>
              <a:t>lkylbenzene sulfonic acid and salts: sodium salt wetting agent, calcium salt emulsifier, aminsó: emulsifier</a:t>
            </a:r>
          </a:p>
          <a:p>
            <a:pPr lvl="2"/>
            <a:r>
              <a:rPr lang="en-GB"/>
              <a:t>a</a:t>
            </a:r>
            <a:r>
              <a:rPr lang="hu-HU"/>
              <a:t>lkyl csoport lauryl, dodecyl, tetrapropylene lánc</a:t>
            </a:r>
          </a:p>
          <a:p>
            <a:pPr lvl="2"/>
            <a:r>
              <a:rPr lang="en-GB"/>
              <a:t>l</a:t>
            </a:r>
            <a:r>
              <a:rPr lang="hu-HU"/>
              <a:t>ine</a:t>
            </a:r>
            <a:r>
              <a:rPr lang="en-GB"/>
              <a:t>áris </a:t>
            </a:r>
            <a:r>
              <a:rPr lang="hu-HU"/>
              <a:t>biodegrábilisabb</a:t>
            </a:r>
            <a:r>
              <a:rPr lang="en-GB"/>
              <a:t>,</a:t>
            </a:r>
            <a:r>
              <a:rPr lang="hu-HU"/>
              <a:t> mint az elágazó</a:t>
            </a:r>
          </a:p>
          <a:p>
            <a:pPr lvl="2"/>
            <a:r>
              <a:rPr lang="en-GB"/>
              <a:t>k</a:t>
            </a:r>
            <a:r>
              <a:rPr lang="hu-HU"/>
              <a:t>ülönbözó oldószerek: n-butanol, i-butanol, n-octanol, i-octanol</a:t>
            </a:r>
          </a:p>
        </p:txBody>
      </p:sp>
    </p:spTree>
    <p:extLst>
      <p:ext uri="{BB962C8B-B14F-4D97-AF65-F5344CB8AC3E}">
        <p14:creationId xmlns:p14="http://schemas.microsoft.com/office/powerpoint/2010/main" val="55590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egyéb szulfonátok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olefin-sulfonates: nedvesítőszerek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337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foszfátok (foszfátészterek)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extended foszfátok</a:t>
            </a:r>
          </a:p>
          <a:p>
            <a:pPr lvl="1"/>
            <a:r>
              <a:rPr lang="hu-HU"/>
              <a:t>nonilfenol etoxilátumból készülő foszfátok</a:t>
            </a:r>
          </a:p>
          <a:p>
            <a:pPr lvl="1"/>
            <a:r>
              <a:rPr lang="hu-HU"/>
              <a:t>tistirilfenol etoxilátumból készülő foszfátok</a:t>
            </a:r>
          </a:p>
          <a:p>
            <a:pPr lvl="2"/>
            <a:r>
              <a:rPr lang="hu-HU"/>
              <a:t>emulgátor</a:t>
            </a:r>
            <a:r>
              <a:rPr lang="en-GB"/>
              <a:t>: </a:t>
            </a:r>
            <a:r>
              <a:rPr lang="hu-HU"/>
              <a:t>Emulson AG/TRSA  (savforma)</a:t>
            </a:r>
          </a:p>
          <a:p>
            <a:pPr lvl="2"/>
            <a:r>
              <a:rPr lang="hu-HU"/>
              <a:t>diszpergálószer</a:t>
            </a:r>
            <a:r>
              <a:rPr lang="en-GB"/>
              <a:t>: </a:t>
            </a:r>
            <a:r>
              <a:rPr lang="hu-HU"/>
              <a:t>Emulson AG/TRST (TEA só), Emulson AG/TRSK (K só)</a:t>
            </a:r>
          </a:p>
          <a:p>
            <a:pPr lvl="1"/>
            <a:r>
              <a:rPr lang="hu-HU"/>
              <a:t>alkohol etoxilátumból készülő foszfátok:</a:t>
            </a:r>
          </a:p>
          <a:p>
            <a:pPr lvl="2"/>
            <a:r>
              <a:rPr lang="hu-HU"/>
              <a:t>emulgátorok</a:t>
            </a:r>
            <a:r>
              <a:rPr lang="en-GB"/>
              <a:t>: </a:t>
            </a:r>
            <a:r>
              <a:rPr lang="hu-HU"/>
              <a:t>Rolfen 12/13/300  (emulgátor ásványi olaj emulgálásához)</a:t>
            </a:r>
          </a:p>
          <a:p>
            <a:pPr lvl="2"/>
            <a:r>
              <a:rPr lang="hu-HU"/>
              <a:t>kompatibilitás fokozók, diszpergálószerek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272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foszfátok</a:t>
            </a:r>
            <a:r>
              <a:rPr lang="en-GB" sz="4000"/>
              <a:t> </a:t>
            </a:r>
            <a:r>
              <a:rPr lang="hu-HU" sz="4000"/>
              <a:t>kémiája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foszforsavval vagy fosforpentoxiddal történő észterezés</a:t>
            </a:r>
          </a:p>
          <a:p>
            <a:r>
              <a:rPr lang="hu-HU"/>
              <a:t>a foszfatáló komponens mennyisége változtatásával a mono-,</a:t>
            </a:r>
            <a:r>
              <a:rPr lang="en-GB"/>
              <a:t> </a:t>
            </a:r>
            <a:r>
              <a:rPr lang="hu-HU"/>
              <a:t>di- és trifoszfát aránya változik a végtermékben</a:t>
            </a:r>
          </a:p>
          <a:p>
            <a:r>
              <a:rPr lang="hu-HU"/>
              <a:t>a trifoszfát nem-ionos tenzid, a mono- és di-foszfát anionos tenzid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5016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nem-ionos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4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nem-ionos felületakt</a:t>
            </a:r>
            <a:r>
              <a:rPr lang="en-GB" sz="4000"/>
              <a:t>í</a:t>
            </a:r>
            <a:r>
              <a:rPr lang="hu-HU" sz="4000"/>
              <a:t>v</a:t>
            </a:r>
            <a:r>
              <a:rPr lang="en-GB" sz="4000"/>
              <a:t> </a:t>
            </a:r>
            <a:r>
              <a:rPr lang="hu-HU" sz="4000"/>
              <a:t>anyagok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alkoxy csoportot nem tartalmazó észterek: cukormolekula észterkötésben</a:t>
            </a:r>
          </a:p>
          <a:p>
            <a:r>
              <a:rPr lang="hu-HU"/>
              <a:t>alkyl polyglucosides (APG):</a:t>
            </a:r>
            <a:r>
              <a:rPr lang="en-GB"/>
              <a:t> </a:t>
            </a:r>
            <a:r>
              <a:rPr lang="hu-HU"/>
              <a:t>glükóz</a:t>
            </a:r>
            <a:r>
              <a:rPr lang="en-GB"/>
              <a:t>-</a:t>
            </a:r>
            <a:r>
              <a:rPr lang="hu-HU"/>
              <a:t>származékok, éterkötésben a cukormolekula</a:t>
            </a:r>
          </a:p>
          <a:p>
            <a:r>
              <a:rPr lang="hu-HU"/>
              <a:t>polyglycerol termékek</a:t>
            </a:r>
          </a:p>
          <a:p>
            <a:r>
              <a:rPr lang="hu-HU"/>
              <a:t>alkoxilátumok (etoxilátumok, propoxilátumok stb.)</a:t>
            </a:r>
          </a:p>
        </p:txBody>
      </p:sp>
    </p:spTree>
    <p:extLst>
      <p:ext uri="{BB962C8B-B14F-4D97-AF65-F5344CB8AC3E}">
        <p14:creationId xmlns:p14="http://schemas.microsoft.com/office/powerpoint/2010/main" val="354816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trendek a növényvédőszerek formálási kémiájában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nagy hatékonyságú felületaktív anyagok és/vagy polimerek alkalmazása</a:t>
            </a:r>
          </a:p>
          <a:p>
            <a:r>
              <a:rPr lang="en-US">
                <a:solidFill>
                  <a:srgbClr val="FFFFFF"/>
                </a:solidFill>
              </a:rPr>
              <a:t>minőség javítása és a teljesitőképesség fokozása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kristálynövekedés gátlás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könnyű diszpergálhatóság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jobb kompatibilitás</a:t>
            </a:r>
          </a:p>
          <a:p>
            <a:r>
              <a:rPr lang="en-US">
                <a:solidFill>
                  <a:srgbClr val="FFFFFF"/>
                </a:solidFill>
              </a:rPr>
              <a:t>jó ökotoxikológiai tulajdonságok, kisebb környezeti terhelés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veszélyes komponensek mellőzése, használatuk csökkentése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vizes rendszerek alkalmazása 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pormentes granulátum előállítása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porok vízoldható fóliába történő csomagolása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mikrokapszulázás</a:t>
            </a:r>
          </a:p>
        </p:txBody>
      </p:sp>
    </p:spTree>
    <p:extLst>
      <p:ext uri="{BB962C8B-B14F-4D97-AF65-F5344CB8AC3E}">
        <p14:creationId xmlns:p14="http://schemas.microsoft.com/office/powerpoint/2010/main" val="421678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29C4C6-4745-4C08-AD70-9785B0E5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30" y="1159995"/>
            <a:ext cx="9903540" cy="45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7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etilénoxid, oxirán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etoxilálási fok: átlagos etoxilálás mértéke, </a:t>
            </a:r>
            <a:br>
              <a:rPr lang="en-GB"/>
            </a:br>
            <a:r>
              <a:rPr lang="hu-HU"/>
              <a:t>különböző nagyságú molekulák &gt;&gt; azonos CAS szám</a:t>
            </a:r>
          </a:p>
          <a:p>
            <a:r>
              <a:rPr lang="en-GB"/>
              <a:t>n</a:t>
            </a:r>
            <a:r>
              <a:rPr lang="hu-HU"/>
              <a:t>övekvő etoxilálási fok &gt;</a:t>
            </a:r>
            <a:r>
              <a:rPr lang="en-GB"/>
              <a:t> </a:t>
            </a:r>
            <a:r>
              <a:rPr lang="hu-HU"/>
              <a:t>növekszik a v</a:t>
            </a:r>
            <a:r>
              <a:rPr lang="en-GB"/>
              <a:t>í</a:t>
            </a:r>
            <a:r>
              <a:rPr lang="hu-HU"/>
              <a:t>zoldhatóság, </a:t>
            </a:r>
            <a:br>
              <a:rPr lang="en-GB"/>
            </a:br>
            <a:r>
              <a:rPr lang="hu-HU"/>
              <a:t>növekszik a CLOUD point</a:t>
            </a:r>
          </a:p>
          <a:p>
            <a:r>
              <a:rPr lang="hu-HU"/>
              <a:t>HLB</a:t>
            </a:r>
          </a:p>
        </p:txBody>
      </p:sp>
    </p:spTree>
    <p:extLst>
      <p:ext uri="{BB962C8B-B14F-4D97-AF65-F5344CB8AC3E}">
        <p14:creationId xmlns:p14="http://schemas.microsoft.com/office/powerpoint/2010/main" val="1521361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propilénoxid, oxirán-metil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hidrofóbitást növeli</a:t>
            </a:r>
          </a:p>
          <a:p>
            <a:r>
              <a:rPr lang="hu-HU"/>
              <a:t>EO/PO kondenzátumok:</a:t>
            </a:r>
          </a:p>
          <a:p>
            <a:pPr lvl="1"/>
            <a:r>
              <a:rPr lang="hu-HU"/>
              <a:t>block-polimerek</a:t>
            </a:r>
          </a:p>
          <a:p>
            <a:pPr lvl="1"/>
            <a:r>
              <a:rPr lang="hu-HU"/>
              <a:t>poloxamerek</a:t>
            </a:r>
          </a:p>
          <a:p>
            <a:pPr lvl="1"/>
            <a:r>
              <a:rPr lang="hu-HU"/>
              <a:t>random polimerek  (micellaképződés „fékezett”)</a:t>
            </a:r>
            <a:br>
              <a:rPr lang="en-GB"/>
            </a:br>
            <a:endParaRPr lang="hu-HU"/>
          </a:p>
          <a:p>
            <a:pPr lvl="1"/>
            <a:r>
              <a:rPr lang="hu-HU"/>
              <a:t>Emulson AG/104</a:t>
            </a:r>
            <a:endParaRPr lang="en-GB"/>
          </a:p>
          <a:p>
            <a:pPr lvl="1"/>
            <a:r>
              <a:rPr lang="hu-HU"/>
              <a:t>Emulson AG/105</a:t>
            </a:r>
            <a:endParaRPr lang="en-GB"/>
          </a:p>
          <a:p>
            <a:pPr lvl="1"/>
            <a:r>
              <a:rPr lang="hu-HU"/>
              <a:t>Chimipal PE 403</a:t>
            </a:r>
            <a:endParaRPr lang="en-GB"/>
          </a:p>
          <a:p>
            <a:pPr lvl="1"/>
            <a:r>
              <a:rPr lang="hu-HU"/>
              <a:t>Emulson AG/TRS204</a:t>
            </a:r>
            <a:endParaRPr lang="en-GB"/>
          </a:p>
          <a:p>
            <a:pPr lvl="1"/>
            <a:r>
              <a:rPr lang="hu-HU"/>
              <a:t>Emulson AG/TRS204N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78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D-sorbitol  (C</a:t>
            </a:r>
            <a:r>
              <a:rPr lang="hu-HU" sz="4000" baseline="-25000"/>
              <a:t>6</a:t>
            </a:r>
            <a:r>
              <a:rPr lang="hu-HU" sz="4000"/>
              <a:t>H</a:t>
            </a:r>
            <a:r>
              <a:rPr lang="hu-HU" sz="4000" baseline="-25000"/>
              <a:t>14</a:t>
            </a:r>
            <a:r>
              <a:rPr lang="hu-HU" sz="4000"/>
              <a:t>O</a:t>
            </a:r>
            <a:r>
              <a:rPr lang="hu-HU" sz="4000" baseline="-25000"/>
              <a:t>6</a:t>
            </a:r>
            <a:r>
              <a:rPr lang="hu-HU" sz="4000"/>
              <a:t>)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88542188-2D17-4842-81F5-3B5F41985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7" y="1901031"/>
            <a:ext cx="423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Kép 1">
            <a:extLst>
              <a:ext uri="{FF2B5EF4-FFF2-40B4-BE49-F238E27FC236}">
                <a16:creationId xmlns:a16="http://schemas.microsoft.com/office/drawing/2014/main" id="{B2F5E1A5-F369-4892-9824-49D923E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0" y="535996"/>
            <a:ext cx="11796279" cy="57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60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897A6088-BB2C-41E3-8E1E-9B78DF0DA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547687"/>
            <a:ext cx="8505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7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polimer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2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definitions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hu-HU">
                <a:solidFill>
                  <a:srgbClr val="FFFFFF"/>
                </a:solidFill>
              </a:rPr>
              <a:t>amphiphatic molecule characterised by repetitive, identical monomeric units</a:t>
            </a:r>
          </a:p>
          <a:p>
            <a:r>
              <a:rPr lang="en-US" altLang="hu-HU">
                <a:solidFill>
                  <a:srgbClr val="FFFFFF"/>
                </a:solidFill>
              </a:rPr>
              <a:t>molecular weight MW &gt; 1000 g/mole</a:t>
            </a:r>
          </a:p>
          <a:p>
            <a:r>
              <a:rPr lang="en-US" altLang="hu-HU">
                <a:solidFill>
                  <a:srgbClr val="FFFFFF"/>
                </a:solidFill>
              </a:rPr>
              <a:t>solution shows interfacial surface tension changes, surface potential modifications, interfacial phase rheology</a:t>
            </a:r>
          </a:p>
        </p:txBody>
      </p:sp>
    </p:spTree>
    <p:extLst>
      <p:ext uri="{BB962C8B-B14F-4D97-AF65-F5344CB8AC3E}">
        <p14:creationId xmlns:p14="http://schemas.microsoft.com/office/powerpoint/2010/main" val="1197284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types of synthetic polymeric substances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homopolymers</a:t>
            </a:r>
            <a:endParaRPr lang="hu-HU" altLang="hu-HU"/>
          </a:p>
          <a:p>
            <a:r>
              <a:rPr lang="it-IT" altLang="hu-HU"/>
              <a:t>copolymers</a:t>
            </a:r>
            <a:endParaRPr lang="hu-HU" altLang="hu-HU"/>
          </a:p>
          <a:p>
            <a:pPr>
              <a:buNone/>
            </a:pPr>
            <a:r>
              <a:rPr lang="it-IT" altLang="hu-HU"/>
              <a:t>	A-B block copolymers</a:t>
            </a:r>
          </a:p>
          <a:p>
            <a:pPr>
              <a:buNone/>
            </a:pPr>
            <a:r>
              <a:rPr lang="it-IT" altLang="hu-HU"/>
              <a:t>	A-B-A block copolymers</a:t>
            </a:r>
          </a:p>
          <a:p>
            <a:pPr>
              <a:buNone/>
            </a:pPr>
            <a:r>
              <a:rPr lang="it-IT" altLang="hu-HU"/>
              <a:t>	(BA</a:t>
            </a:r>
            <a:r>
              <a:rPr lang="it-IT" altLang="hu-HU" baseline="-25000"/>
              <a:t>n</a:t>
            </a:r>
            <a:r>
              <a:rPr lang="it-IT" altLang="hu-HU"/>
              <a:t>) graft copolymers</a:t>
            </a:r>
          </a:p>
          <a:p>
            <a:pPr>
              <a:buNone/>
            </a:pPr>
            <a:r>
              <a:rPr lang="it-IT" altLang="hu-HU"/>
              <a:t>	random copolymers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8949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structural units in surfactant molecules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hydrophil/hydrophobe or lipophobe/lipophil parts</a:t>
            </a:r>
            <a:endParaRPr lang="hu-HU" altLang="hu-HU"/>
          </a:p>
          <a:p>
            <a:r>
              <a:rPr lang="it-IT" altLang="hu-HU"/>
              <a:t>an</a:t>
            </a:r>
            <a:r>
              <a:rPr lang="hu-HU" altLang="hu-HU"/>
              <a:t>c</a:t>
            </a:r>
            <a:r>
              <a:rPr lang="it-IT" altLang="hu-HU"/>
              <a:t>horing chain and solubilising chain built from monomeric units</a:t>
            </a:r>
            <a:endParaRPr lang="hu-HU" altLang="hu-HU"/>
          </a:p>
          <a:p>
            <a:r>
              <a:rPr lang="it-IT" altLang="hu-HU"/>
              <a:t>charged and uncharged molecules (ionic and non-ionic molecules)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611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trends and drivers in formulation chemistry and delivery technology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environmental impacts</a:t>
            </a:r>
          </a:p>
          <a:p>
            <a:r>
              <a:rPr lang="en-US">
                <a:solidFill>
                  <a:srgbClr val="FFFFFF"/>
                </a:solidFill>
              </a:rPr>
              <a:t>safer for humans</a:t>
            </a:r>
          </a:p>
          <a:p>
            <a:r>
              <a:rPr lang="en-US">
                <a:solidFill>
                  <a:srgbClr val="FFFFFF"/>
                </a:solidFill>
              </a:rPr>
              <a:t>higher efficency</a:t>
            </a:r>
          </a:p>
          <a:p>
            <a:r>
              <a:rPr lang="en-US">
                <a:solidFill>
                  <a:srgbClr val="FFFFFF"/>
                </a:solidFill>
              </a:rPr>
              <a:t>influence MRL (Max Residue Level)</a:t>
            </a:r>
          </a:p>
          <a:p>
            <a:r>
              <a:rPr lang="en-US">
                <a:solidFill>
                  <a:srgbClr val="FFFFFF"/>
                </a:solidFill>
              </a:rPr>
              <a:t>controlled release, capsulation</a:t>
            </a:r>
          </a:p>
          <a:p>
            <a:r>
              <a:rPr lang="en-US">
                <a:solidFill>
                  <a:srgbClr val="FFFFFF"/>
                </a:solidFill>
              </a:rPr>
              <a:t>improved quality</a:t>
            </a:r>
          </a:p>
          <a:p>
            <a:r>
              <a:rPr lang="en-US">
                <a:solidFill>
                  <a:srgbClr val="FFFFFF"/>
                </a:solidFill>
              </a:rPr>
              <a:t>high loading, more concentrated compositions</a:t>
            </a:r>
          </a:p>
        </p:txBody>
      </p:sp>
    </p:spTree>
    <p:extLst>
      <p:ext uri="{BB962C8B-B14F-4D97-AF65-F5344CB8AC3E}">
        <p14:creationId xmlns:p14="http://schemas.microsoft.com/office/powerpoint/2010/main" val="17963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1796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polymeric structure:</a:t>
            </a:r>
            <a:r>
              <a:rPr lang="it-IT" sz="3600"/>
              <a:t> repetitive units in anchoring chain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multiple anchoring points at interface</a:t>
            </a:r>
          </a:p>
          <a:p>
            <a:r>
              <a:rPr lang="it-IT" altLang="hu-HU"/>
              <a:t>strong steric and/or electrostatic barrier against </a:t>
            </a:r>
            <a:br>
              <a:rPr lang="it-IT" altLang="hu-HU"/>
            </a:br>
            <a:r>
              <a:rPr lang="it-IT" altLang="hu-HU"/>
              <a:t>coalescence (in emulsion) or coagulation (in suspension)</a:t>
            </a:r>
          </a:p>
          <a:p>
            <a:r>
              <a:rPr lang="it-IT" altLang="hu-HU"/>
              <a:t>better or fully coverage on surface represents more irreversible adsorption layers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9923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properties of adsorption layers of polymers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at lower concentration</a:t>
            </a:r>
          </a:p>
          <a:p>
            <a:pPr lvl="1"/>
            <a:r>
              <a:rPr lang="it-IT" altLang="hu-HU"/>
              <a:t>flat-on adsorption</a:t>
            </a:r>
          </a:p>
          <a:p>
            <a:pPr lvl="1"/>
            <a:r>
              <a:rPr lang="it-IT" altLang="hu-HU"/>
              <a:t>adsorption layers have high concentration and low thickness</a:t>
            </a:r>
          </a:p>
          <a:p>
            <a:r>
              <a:rPr lang="it-IT" altLang="hu-HU"/>
              <a:t>at higher concentration</a:t>
            </a:r>
          </a:p>
          <a:p>
            <a:pPr lvl="1"/>
            <a:r>
              <a:rPr lang="it-IT" altLang="hu-HU"/>
              <a:t>tails-trains-loops adsorption</a:t>
            </a:r>
          </a:p>
          <a:p>
            <a:pPr lvl="1"/>
            <a:r>
              <a:rPr lang="it-IT" altLang="hu-HU"/>
              <a:t>adsorption layer becomes thicker and less concentrated</a:t>
            </a:r>
          </a:p>
          <a:p>
            <a:r>
              <a:rPr lang="it-IT" altLang="hu-HU"/>
              <a:t>increase in interfacial viscosity</a:t>
            </a:r>
          </a:p>
        </p:txBody>
      </p:sp>
    </p:spTree>
    <p:extLst>
      <p:ext uri="{BB962C8B-B14F-4D97-AF65-F5344CB8AC3E}">
        <p14:creationId xmlns:p14="http://schemas.microsoft.com/office/powerpoint/2010/main" val="325560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liquid fomulations (SC, SE, EW)</a:t>
            </a:r>
          </a:p>
          <a:p>
            <a:pPr lvl="1"/>
            <a:r>
              <a:rPr lang="it-IT" altLang="hu-HU"/>
              <a:t> dispersing agent/emulsifier</a:t>
            </a:r>
          </a:p>
          <a:p>
            <a:pPr lvl="1"/>
            <a:r>
              <a:rPr lang="it-IT" altLang="hu-HU"/>
              <a:t> crystal growth inhibitor</a:t>
            </a:r>
          </a:p>
          <a:p>
            <a:pPr lvl="1"/>
            <a:r>
              <a:rPr lang="it-IT" altLang="hu-HU"/>
              <a:t> thickening agent</a:t>
            </a:r>
          </a:p>
          <a:p>
            <a:pPr lvl="1"/>
            <a:endParaRPr lang="it-IT" altLang="hu-HU"/>
          </a:p>
          <a:p>
            <a:pPr marL="457200" lvl="1" indent="0">
              <a:buNone/>
            </a:pPr>
            <a:r>
              <a:rPr lang="it-IT" altLang="hu-HU"/>
              <a:t>in order to </a:t>
            </a:r>
          </a:p>
          <a:p>
            <a:pPr lvl="1">
              <a:buFontTx/>
              <a:buChar char="-"/>
            </a:pPr>
            <a:r>
              <a:rPr lang="it-IT" altLang="hu-HU"/>
              <a:t>improve suspensibility or emulsion stability</a:t>
            </a:r>
          </a:p>
          <a:p>
            <a:pPr lvl="1">
              <a:buFontTx/>
              <a:buChar char="-"/>
            </a:pPr>
            <a:r>
              <a:rPr lang="it-IT" altLang="hu-HU"/>
              <a:t>improve storage stability</a:t>
            </a:r>
          </a:p>
          <a:p>
            <a:pPr lvl="1">
              <a:buFontTx/>
              <a:buChar char="-"/>
            </a:pPr>
            <a:r>
              <a:rPr lang="it-IT" altLang="hu-HU"/>
              <a:t>prevent sedimentation/separation</a:t>
            </a:r>
          </a:p>
          <a:p>
            <a:pPr lvl="1">
              <a:buFontTx/>
              <a:buChar char="-"/>
            </a:pPr>
            <a:r>
              <a:rPr lang="it-IT" altLang="hu-HU"/>
              <a:t>avoid the formation of dilatant sediment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0003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solid formulations (WG, WP)</a:t>
            </a:r>
          </a:p>
          <a:p>
            <a:pPr lvl="1"/>
            <a:r>
              <a:rPr lang="it-IT" altLang="hu-HU" sz="2800"/>
              <a:t> 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r>
              <a:rPr lang="it-IT" altLang="hu-HU"/>
              <a:t>for solid formulations (WG, WP)</a:t>
            </a:r>
          </a:p>
          <a:p>
            <a:pPr lvl="1"/>
            <a:r>
              <a:rPr lang="it-IT" altLang="hu-HU" sz="2800"/>
              <a:t>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pPr lvl="1"/>
            <a:r>
              <a:rPr lang="it-IT" altLang="hu-HU" sz="2800"/>
              <a:t> water soluble bags</a:t>
            </a:r>
            <a:endParaRPr lang="hu-HU" altLang="hu-HU" sz="2200"/>
          </a:p>
        </p:txBody>
      </p:sp>
    </p:spTree>
    <p:extLst>
      <p:ext uri="{BB962C8B-B14F-4D97-AF65-F5344CB8AC3E}">
        <p14:creationId xmlns:p14="http://schemas.microsoft.com/office/powerpoint/2010/main" val="82768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natural and synthetic 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natural polymers based on polysaccharides</a:t>
            </a:r>
          </a:p>
          <a:p>
            <a:r>
              <a:rPr lang="it-IT" altLang="hu-HU"/>
              <a:t>polyelectrolytes based on lignins</a:t>
            </a:r>
          </a:p>
          <a:p>
            <a:r>
              <a:rPr lang="it-IT" altLang="hu-HU"/>
              <a:t>polyelectrolytes based on naphthalene sulfonates</a:t>
            </a:r>
            <a:br>
              <a:rPr lang="it-IT" altLang="hu-HU"/>
            </a:br>
            <a:r>
              <a:rPr lang="it-IT" altLang="hu-HU"/>
              <a:t>(or alkylnaphthalene sulfonates)</a:t>
            </a:r>
            <a:endParaRPr lang="hu-HU" altLang="hu-HU"/>
          </a:p>
          <a:p>
            <a:r>
              <a:rPr lang="it-IT" altLang="hu-HU"/>
              <a:t>fully synthetic 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1568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typically low condensation degree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naphthalene derivates</a:t>
            </a:r>
          </a:p>
          <a:p>
            <a:r>
              <a:rPr lang="it-IT" altLang="hu-HU"/>
              <a:t>methylnaphthalene derivates</a:t>
            </a:r>
          </a:p>
          <a:p>
            <a:r>
              <a:rPr lang="it-IT" altLang="hu-HU"/>
              <a:t>cresol derivates</a:t>
            </a:r>
          </a:p>
          <a:p>
            <a:pPr>
              <a:buNone/>
            </a:pPr>
            <a:r>
              <a:rPr lang="it-IT" altLang="hu-HU"/>
              <a:t>	condensation degree: 2-10</a:t>
            </a:r>
          </a:p>
          <a:p>
            <a:pPr>
              <a:buNone/>
            </a:pPr>
            <a:r>
              <a:rPr lang="it-IT" altLang="hu-HU"/>
              <a:t>	sulfonation degree is similar to condensation degree, condensation with formaldehyde, products always contain sodium sulfate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57711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other polyelectrolytes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having aromatic rings</a:t>
            </a:r>
          </a:p>
          <a:p>
            <a:pPr lvl="1"/>
            <a:r>
              <a:rPr lang="it-IT" altLang="hu-HU" sz="2800"/>
              <a:t>lignin sulfonates (sodium, calcium or ammonium salts)</a:t>
            </a:r>
          </a:p>
          <a:p>
            <a:pPr lvl="1"/>
            <a:r>
              <a:rPr lang="it-IT" altLang="hu-HU" sz="2800"/>
              <a:t>modified lignin sulfonates</a:t>
            </a:r>
          </a:p>
          <a:p>
            <a:r>
              <a:rPr lang="it-IT" altLang="hu-HU"/>
              <a:t>without aromatic rings</a:t>
            </a:r>
          </a:p>
          <a:p>
            <a:pPr lvl="1"/>
            <a:r>
              <a:rPr lang="it-IT" altLang="hu-HU" sz="2800"/>
              <a:t> acrylates</a:t>
            </a:r>
          </a:p>
          <a:p>
            <a:pPr lvl="1"/>
            <a:r>
              <a:rPr lang="it-IT" altLang="hu-HU" sz="2800"/>
              <a:t> modified acrylates</a:t>
            </a:r>
            <a:endParaRPr lang="en-GB" altLang="hu-HU" sz="2800"/>
          </a:p>
        </p:txBody>
      </p:sp>
    </p:spTree>
    <p:extLst>
      <p:ext uri="{BB962C8B-B14F-4D97-AF65-F5344CB8AC3E}">
        <p14:creationId xmlns:p14="http://schemas.microsoft.com/office/powerpoint/2010/main" val="370221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anchoring groups, points for hydrophobe interactions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groups containing delocalised electrons (conjugated double bounds...)</a:t>
            </a:r>
          </a:p>
          <a:p>
            <a:pPr lvl="1"/>
            <a:r>
              <a:rPr lang="it-IT" altLang="hu-HU" sz="2800"/>
              <a:t> aromatic rings</a:t>
            </a:r>
          </a:p>
          <a:p>
            <a:r>
              <a:rPr lang="it-IT" altLang="hu-HU"/>
              <a:t>groups not containing delocalised electrons </a:t>
            </a:r>
          </a:p>
        </p:txBody>
      </p:sp>
    </p:spTree>
    <p:extLst>
      <p:ext uri="{BB962C8B-B14F-4D97-AF65-F5344CB8AC3E}">
        <p14:creationId xmlns:p14="http://schemas.microsoft.com/office/powerpoint/2010/main" val="30076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A</a:t>
            </a:r>
            <a:r>
              <a:rPr lang="it-IT" sz="3600"/>
              <a:t>-B-A block polymeric compounds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it-IT" altLang="hu-HU"/>
              <a:t>	</a:t>
            </a:r>
            <a:r>
              <a:rPr lang="en-GB" altLang="hu-HU"/>
              <a:t>Atlox 4912 is 12-Hydroxystearic acid, polyethylene glycol copolymer (CAS Reg. No. 70142-34-6)</a:t>
            </a:r>
            <a:r>
              <a:rPr lang="it-IT" altLang="hu-HU"/>
              <a:t>, </a:t>
            </a:r>
            <a:r>
              <a:rPr lang="en-GB" altLang="hu-HU"/>
              <a:t>with a minimum number average molecular weight (in amu) 5,000. </a:t>
            </a:r>
            <a:br>
              <a:rPr lang="en-GB" altLang="hu-HU"/>
            </a:br>
            <a:r>
              <a:rPr lang="it-IT" altLang="hu-HU"/>
              <a:t>This product is EPA approved (</a:t>
            </a:r>
            <a:r>
              <a:rPr lang="en-GB" altLang="hu-HU"/>
              <a:t>40 CFR 180.1001 (c) and (e) </a:t>
            </a:r>
            <a:r>
              <a:rPr lang="it-IT" altLang="hu-HU"/>
              <a:t>)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02934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hu-HU" sz="3200"/>
              <a:t>SORBITAN: (3</a:t>
            </a:r>
            <a:r>
              <a:rPr lang="hu-HU" sz="3200" i="1"/>
              <a:t>S</a:t>
            </a:r>
            <a:r>
              <a:rPr lang="hu-HU" sz="3200"/>
              <a:t>)-2-(1,2-Dihydroxyethyl)tetrahydrofuran-3,4-diol</a:t>
            </a:r>
            <a:endParaRPr kumimoji="0" lang="en-US" sz="3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6095CFF8-0B5E-474A-8C0B-E18559C2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3029744"/>
            <a:ext cx="5381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hazard components to be replaced or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limitation of their application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nonylphenol derivatives</a:t>
            </a:r>
          </a:p>
          <a:p>
            <a:r>
              <a:rPr lang="en-US">
                <a:solidFill>
                  <a:srgbClr val="FFFFFF"/>
                </a:solidFill>
              </a:rPr>
              <a:t>N-methyl pyrrolidone</a:t>
            </a:r>
          </a:p>
          <a:p>
            <a:r>
              <a:rPr lang="en-US">
                <a:solidFill>
                  <a:srgbClr val="FFFFFF"/>
                </a:solidFill>
              </a:rPr>
              <a:t>keton solvents (cyclohexanon, isoforone)</a:t>
            </a:r>
          </a:p>
          <a:p>
            <a:r>
              <a:rPr lang="en-US">
                <a:solidFill>
                  <a:srgbClr val="FFFFFF"/>
                </a:solidFill>
              </a:rPr>
              <a:t>aromatic C9 solvents: use naphthalene depleted versions</a:t>
            </a:r>
          </a:p>
          <a:p>
            <a:r>
              <a:rPr lang="en-US">
                <a:solidFill>
                  <a:srgbClr val="FFFFFF"/>
                </a:solidFill>
              </a:rPr>
              <a:t>high volatile and/or low flash point solvents</a:t>
            </a:r>
          </a:p>
          <a:p>
            <a:r>
              <a:rPr lang="en-US">
                <a:solidFill>
                  <a:srgbClr val="FFFFFF"/>
                </a:solidFill>
              </a:rPr>
              <a:t>rhodamin B colorant</a:t>
            </a:r>
          </a:p>
          <a:p>
            <a:r>
              <a:rPr lang="en-US">
                <a:solidFill>
                  <a:srgbClr val="FFFFFF"/>
                </a:solidFill>
              </a:rPr>
              <a:t>Tallow amine ethoxylates (request of substitution due to fish toxicity)</a:t>
            </a:r>
          </a:p>
        </p:txBody>
      </p:sp>
    </p:spTree>
    <p:extLst>
      <p:ext uri="{BB962C8B-B14F-4D97-AF65-F5344CB8AC3E}">
        <p14:creationId xmlns:p14="http://schemas.microsoft.com/office/powerpoint/2010/main" val="111826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nanotechnology: systems containing nanoparticles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solubilised lipophilic active ingredient in aqueous phase</a:t>
            </a:r>
          </a:p>
          <a:p>
            <a:r>
              <a:rPr lang="en-US">
                <a:solidFill>
                  <a:srgbClr val="FFFFFF"/>
                </a:solidFill>
              </a:rPr>
              <a:t>microemulsions</a:t>
            </a:r>
          </a:p>
          <a:p>
            <a:r>
              <a:rPr lang="en-US">
                <a:solidFill>
                  <a:srgbClr val="FFFFFF"/>
                </a:solidFill>
              </a:rPr>
              <a:t>nanosuspensions (nucleation technology route)</a:t>
            </a:r>
          </a:p>
          <a:p>
            <a:r>
              <a:rPr lang="en-US">
                <a:solidFill>
                  <a:srgbClr val="FFFFFF"/>
                </a:solidFill>
              </a:rPr>
              <a:t>molecular capsulation (cyclodextrin as carrier)</a:t>
            </a:r>
          </a:p>
          <a:p>
            <a:r>
              <a:rPr lang="en-US">
                <a:solidFill>
                  <a:srgbClr val="FFFFFF"/>
                </a:solidFill>
              </a:rPr>
              <a:t>nanocapsulations (liposomes)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challenges: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preparation and stabilisation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efficacy and phytotoxicity (adjuvancy: effect of nano-size)</a:t>
            </a:r>
          </a:p>
        </p:txBody>
      </p:sp>
    </p:spTree>
    <p:extLst>
      <p:ext uri="{BB962C8B-B14F-4D97-AF65-F5344CB8AC3E}">
        <p14:creationId xmlns:p14="http://schemas.microsoft.com/office/powerpoint/2010/main" val="414030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96EBBB-2E8E-47C6-88BE-469BFD6D2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810246"/>
              </p:ext>
            </p:extLst>
          </p:nvPr>
        </p:nvGraphicFramePr>
        <p:xfrm>
          <a:off x="2031999" y="49993"/>
          <a:ext cx="8128000" cy="517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835D283-E1BF-44F8-AF2E-09F78BFDD731}"/>
              </a:ext>
            </a:extLst>
          </p:cNvPr>
          <p:cNvSpPr/>
          <p:nvPr/>
        </p:nvSpPr>
        <p:spPr>
          <a:xfrm>
            <a:off x="2032000" y="5075781"/>
            <a:ext cx="8128000" cy="11881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/>
              <a:t>formatípus</a:t>
            </a:r>
            <a:endParaRPr lang="hu-HU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B6D7A9C-2BBF-4128-B9FA-69EBAB78A189}"/>
              </a:ext>
            </a:extLst>
          </p:cNvPr>
          <p:cNvSpPr/>
          <p:nvPr/>
        </p:nvSpPr>
        <p:spPr>
          <a:xfrm>
            <a:off x="5893441" y="4573740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F217C70-6003-4592-A488-529CD0D14241}"/>
              </a:ext>
            </a:extLst>
          </p:cNvPr>
          <p:cNvSpPr/>
          <p:nvPr/>
        </p:nvSpPr>
        <p:spPr>
          <a:xfrm>
            <a:off x="2978550" y="4573739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E6FD90F-B706-41A7-8C6B-4A7DBAC9D2B8}"/>
              </a:ext>
            </a:extLst>
          </p:cNvPr>
          <p:cNvSpPr/>
          <p:nvPr/>
        </p:nvSpPr>
        <p:spPr>
          <a:xfrm>
            <a:off x="8808332" y="4573738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790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1646</Words>
  <Application>Microsoft Office PowerPoint</Application>
  <PresentationFormat>Widescreen</PresentationFormat>
  <Paragraphs>289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Wingdings</vt:lpstr>
      <vt:lpstr>Office-téma</vt:lpstr>
      <vt:lpstr>formulációk és tenzidek dr. Bohus Péter</vt:lpstr>
      <vt:lpstr>PowerPoint Presentation</vt:lpstr>
      <vt:lpstr>formulálás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bevezetés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bővebben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nem-ionos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polimer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formulációk és tenzidek dr. Bohus Péter</dc:title>
  <dc:creator>Liliána Bohus</dc:creator>
  <cp:lastModifiedBy>Liliána Bohus</cp:lastModifiedBy>
  <cp:revision>1</cp:revision>
  <dcterms:created xsi:type="dcterms:W3CDTF">2020-05-13T10:54:43Z</dcterms:created>
  <dcterms:modified xsi:type="dcterms:W3CDTF">2020-05-13T10:55:43Z</dcterms:modified>
</cp:coreProperties>
</file>